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tif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tif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tif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ts text/table">
    <p:spTree>
      <p:nvGrpSpPr>
        <p:cNvPr id="1" name=""/>
        <p:cNvGrpSpPr/>
        <p:nvPr/>
      </p:nvGrpSpPr>
      <p:grpSpPr>
        <a:xfrm>
          <a:off x="0" y="0"/>
          <a:ext cx="0" cy="0"/>
          <a:chOff x="0" y="0"/>
          <a:chExt cx="0" cy="0"/>
        </a:xfrm>
      </p:grpSpPr>
      <p:pic>
        <p:nvPicPr>
          <p:cNvPr id="7" name="Picture 2" descr="man using MacBook">
            <a:extLst>
              <a:ext uri="{FF2B5EF4-FFF2-40B4-BE49-F238E27FC236}">
                <a16:creationId xmlns:a16="http://schemas.microsoft.com/office/drawing/2014/main" id="{1DE09F11-BE41-FF42-8F79-EF2E8EA0885F}"/>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3"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24">
            <a:extLst>
              <a:ext uri="{FF2B5EF4-FFF2-40B4-BE49-F238E27FC236}">
                <a16:creationId xmlns:a16="http://schemas.microsoft.com/office/drawing/2014/main" id="{156ABD15-067D-AB49-9C29-6ECEA0996B80}"/>
              </a:ext>
            </a:extLst>
          </p:cNvPr>
          <p:cNvSpPr/>
          <p:nvPr userDrawn="1"/>
        </p:nvSpPr>
        <p:spPr>
          <a:xfrm>
            <a:off x="0" y="0"/>
            <a:ext cx="12192000" cy="6858000"/>
          </a:xfrm>
          <a:prstGeom prst="rect">
            <a:avLst/>
          </a:prstGeom>
          <a:gradFill>
            <a:gsLst>
              <a:gs pos="14000">
                <a:srgbClr val="53585F">
                  <a:alpha val="85000"/>
                </a:srgbClr>
              </a:gs>
              <a:gs pos="65000">
                <a:srgbClr val="3B3D43">
                  <a:alpha val="85000"/>
                </a:srgbClr>
              </a:gs>
              <a:gs pos="100000">
                <a:srgbClr val="232327">
                  <a:alpha val="90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463" dirty="0">
              <a:latin typeface="Calibri Light" panose="020F0302020204030204" pitchFamily="34" charset="0"/>
              <a:cs typeface="Calibri Light" panose="020F0302020204030204" pitchFamily="34" charset="0"/>
            </a:endParaRPr>
          </a:p>
        </p:txBody>
      </p:sp>
      <p:sp>
        <p:nvSpPr>
          <p:cNvPr id="47" name="Round Single Corner Rectangle 37">
            <a:extLst>
              <a:ext uri="{FF2B5EF4-FFF2-40B4-BE49-F238E27FC236}">
                <a16:creationId xmlns:a16="http://schemas.microsoft.com/office/drawing/2014/main" id="{75637817-6F5B-6C42-A202-7B2CAB62BF60}"/>
              </a:ext>
            </a:extLst>
          </p:cNvPr>
          <p:cNvSpPr/>
          <p:nvPr userDrawn="1"/>
        </p:nvSpPr>
        <p:spPr>
          <a:xfrm>
            <a:off x="531285" y="0"/>
            <a:ext cx="4381788" cy="6301317"/>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28" name="Text Placeholder 23">
            <a:extLst>
              <a:ext uri="{FF2B5EF4-FFF2-40B4-BE49-F238E27FC236}">
                <a16:creationId xmlns:a16="http://schemas.microsoft.com/office/drawing/2014/main" id="{568C51E8-45EF-C342-8A60-7D7F920E44D0}"/>
              </a:ext>
            </a:extLst>
          </p:cNvPr>
          <p:cNvSpPr>
            <a:spLocks noGrp="1"/>
          </p:cNvSpPr>
          <p:nvPr>
            <p:ph type="body" sz="quarter" idx="12" hasCustomPrompt="1"/>
          </p:nvPr>
        </p:nvSpPr>
        <p:spPr>
          <a:xfrm>
            <a:off x="5635923" y="1851719"/>
            <a:ext cx="4996892" cy="4449600"/>
          </a:xfrm>
          <a:prstGeom prst="rect">
            <a:avLst/>
          </a:prstGeom>
        </p:spPr>
        <p:txBody>
          <a:bodyPr lIns="0" tIns="0" rIns="0" bIns="0"/>
          <a:lstStyle>
            <a:lvl1pPr marL="4233" indent="-4233">
              <a:buNone/>
              <a:tabLst/>
              <a:defRPr sz="1600" b="0" i="0" baseline="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Add text / table</a:t>
            </a:r>
          </a:p>
        </p:txBody>
      </p:sp>
      <p:sp>
        <p:nvSpPr>
          <p:cNvPr id="41" name="Title 1">
            <a:extLst>
              <a:ext uri="{FF2B5EF4-FFF2-40B4-BE49-F238E27FC236}">
                <a16:creationId xmlns:a16="http://schemas.microsoft.com/office/drawing/2014/main" id="{5556198E-7F92-C94D-A625-329357AE6861}"/>
              </a:ext>
            </a:extLst>
          </p:cNvPr>
          <p:cNvSpPr txBox="1">
            <a:spLocks/>
          </p:cNvSpPr>
          <p:nvPr userDrawn="1"/>
        </p:nvSpPr>
        <p:spPr bwMode="gray">
          <a:xfrm>
            <a:off x="1048275" y="290628"/>
            <a:ext cx="3331685" cy="31348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42" name="Rectangle 41">
            <a:extLst>
              <a:ext uri="{FF2B5EF4-FFF2-40B4-BE49-F238E27FC236}">
                <a16:creationId xmlns:a16="http://schemas.microsoft.com/office/drawing/2014/main" id="{9D1D3048-3901-DB46-A019-4B036F670EA4}"/>
              </a:ext>
            </a:extLst>
          </p:cNvPr>
          <p:cNvSpPr/>
          <p:nvPr userDrawn="1"/>
        </p:nvSpPr>
        <p:spPr>
          <a:xfrm rot="16200000">
            <a:off x="130497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cxnSp>
        <p:nvCxnSpPr>
          <p:cNvPr id="43" name="Straight Connector 42">
            <a:extLst>
              <a:ext uri="{FF2B5EF4-FFF2-40B4-BE49-F238E27FC236}">
                <a16:creationId xmlns:a16="http://schemas.microsoft.com/office/drawing/2014/main" id="{B660EFA6-F026-1C4F-A826-C087F3E598FD}"/>
              </a:ext>
            </a:extLst>
          </p:cNvPr>
          <p:cNvCxnSpPr>
            <a:cxnSpLocks/>
          </p:cNvCxnSpPr>
          <p:nvPr userDrawn="1"/>
        </p:nvCxnSpPr>
        <p:spPr>
          <a:xfrm>
            <a:off x="1047683" y="1851717"/>
            <a:ext cx="49293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23">
            <a:extLst>
              <a:ext uri="{FF2B5EF4-FFF2-40B4-BE49-F238E27FC236}">
                <a16:creationId xmlns:a16="http://schemas.microsoft.com/office/drawing/2014/main" id="{47BB770F-4E2B-0C40-B174-0CF5BE26A617}"/>
              </a:ext>
            </a:extLst>
          </p:cNvPr>
          <p:cNvSpPr>
            <a:spLocks noGrp="1"/>
          </p:cNvSpPr>
          <p:nvPr>
            <p:ph type="body" sz="quarter" idx="10"/>
          </p:nvPr>
        </p:nvSpPr>
        <p:spPr>
          <a:xfrm>
            <a:off x="1033508" y="984794"/>
            <a:ext cx="3346451" cy="462004"/>
          </a:xfrm>
          <a:prstGeom prst="rect">
            <a:avLst/>
          </a:prstGeom>
        </p:spPr>
        <p:txBody>
          <a:bodyPr lIns="0" tIns="0" rIns="0" bIns="0"/>
          <a:lstStyle>
            <a:lvl1pPr marL="4233" indent="-4233">
              <a:spcBef>
                <a:spcPts val="0"/>
              </a:spcBef>
              <a:buNone/>
              <a:tabLst/>
              <a:defRPr sz="21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endParaRPr lang="en-GB" dirty="0"/>
          </a:p>
        </p:txBody>
      </p:sp>
      <p:sp>
        <p:nvSpPr>
          <p:cNvPr id="45" name="Text Placeholder 23">
            <a:extLst>
              <a:ext uri="{FF2B5EF4-FFF2-40B4-BE49-F238E27FC236}">
                <a16:creationId xmlns:a16="http://schemas.microsoft.com/office/drawing/2014/main" id="{FDC80D67-1005-F94C-BF3E-5655CE66CE54}"/>
              </a:ext>
            </a:extLst>
          </p:cNvPr>
          <p:cNvSpPr>
            <a:spLocks noGrp="1"/>
          </p:cNvSpPr>
          <p:nvPr>
            <p:ph type="body" sz="quarter" idx="11"/>
          </p:nvPr>
        </p:nvSpPr>
        <p:spPr>
          <a:xfrm>
            <a:off x="1047684" y="2451951"/>
            <a:ext cx="3346451" cy="462004"/>
          </a:xfrm>
          <a:prstGeom prst="rect">
            <a:avLst/>
          </a:prstGeom>
        </p:spPr>
        <p:txBody>
          <a:bodyPr lIns="0" tIns="0" rIns="0" bIns="0"/>
          <a:lstStyle>
            <a:lvl1pPr marL="4233" indent="-4233">
              <a:spcBef>
                <a:spcPts val="0"/>
              </a:spcBef>
              <a:spcAft>
                <a:spcPts val="667"/>
              </a:spcAft>
              <a:buNone/>
              <a:tabLst/>
              <a:defRPr sz="1200" b="0" i="0" baseline="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endParaRPr lang="en-GB" dirty="0"/>
          </a:p>
        </p:txBody>
      </p:sp>
      <p:grpSp>
        <p:nvGrpSpPr>
          <p:cNvPr id="16" name="Group 15">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10632816" y="389201"/>
            <a:ext cx="1056000" cy="204761"/>
            <a:chOff x="4375150" y="6157913"/>
            <a:chExt cx="1874838" cy="363537"/>
          </a:xfrm>
        </p:grpSpPr>
        <p:sp>
          <p:nvSpPr>
            <p:cNvPr id="17" name="Freeform 16">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16136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492">
          <p15:clr>
            <a:srgbClr val="FBAE40"/>
          </p15:clr>
        </p15:guide>
        <p15:guide id="4" orient="horz" pos="60">
          <p15:clr>
            <a:srgbClr val="FBAE40"/>
          </p15:clr>
        </p15:guide>
        <p15:guide id="5" orient="horz" pos="482">
          <p15:clr>
            <a:srgbClr val="FBAE40"/>
          </p15:clr>
        </p15:guide>
        <p15:guide id="6" orient="horz" pos="1169">
          <p15:clr>
            <a:srgbClr val="FBAE40"/>
          </p15:clr>
        </p15:guide>
        <p15:guide id="7" pos="2127">
          <p15:clr>
            <a:srgbClr val="FBAE40"/>
          </p15:clr>
        </p15:guide>
        <p15:guide id="8" pos="5090">
          <p15:clr>
            <a:srgbClr val="FBAE40"/>
          </p15:clr>
        </p15:guide>
        <p15:guide id="9" orient="horz" pos="8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ssage box r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6080821" y="0"/>
            <a:ext cx="6111179" cy="68580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6628152" y="0"/>
            <a:ext cx="3669581" cy="6301317"/>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630982"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tx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tx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tx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887677"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cxnSp>
        <p:nvCxnSpPr>
          <p:cNvPr id="21" name="Straight Connector 20">
            <a:extLst>
              <a:ext uri="{FF2B5EF4-FFF2-40B4-BE49-F238E27FC236}">
                <a16:creationId xmlns:a16="http://schemas.microsoft.com/office/drawing/2014/main" id="{DAE7D70D-5B02-8F4F-88B1-8B18E39CF003}"/>
              </a:ext>
            </a:extLst>
          </p:cNvPr>
          <p:cNvCxnSpPr>
            <a:cxnSpLocks/>
          </p:cNvCxnSpPr>
          <p:nvPr userDrawn="1"/>
        </p:nvCxnSpPr>
        <p:spPr>
          <a:xfrm>
            <a:off x="7144549" y="1851717"/>
            <a:ext cx="49293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71864E8F-E618-CB45-A578-D3645B31DF05}"/>
              </a:ext>
            </a:extLst>
          </p:cNvPr>
          <p:cNvSpPr>
            <a:spLocks noGrp="1"/>
          </p:cNvSpPr>
          <p:nvPr>
            <p:ph type="body" sz="quarter" idx="10" hasCustomPrompt="1"/>
          </p:nvPr>
        </p:nvSpPr>
        <p:spPr>
          <a:xfrm>
            <a:off x="7130375" y="984794"/>
            <a:ext cx="2585827" cy="462004"/>
          </a:xfrm>
          <a:prstGeom prst="rect">
            <a:avLst/>
          </a:prstGeom>
        </p:spPr>
        <p:txBody>
          <a:bodyPr lIns="0" tIns="0" rIns="0" bIns="0"/>
          <a:lstStyle>
            <a:lvl1pPr marL="4233" indent="-4233">
              <a:spcBef>
                <a:spcPts val="0"/>
              </a:spcBef>
              <a:spcAft>
                <a:spcPts val="667"/>
              </a:spcAft>
              <a:buNone/>
              <a:tabLst/>
              <a:defRPr sz="21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a:t>
            </a:r>
          </a:p>
        </p:txBody>
      </p:sp>
      <p:sp>
        <p:nvSpPr>
          <p:cNvPr id="25" name="Text Placeholder 23">
            <a:extLst>
              <a:ext uri="{FF2B5EF4-FFF2-40B4-BE49-F238E27FC236}">
                <a16:creationId xmlns:a16="http://schemas.microsoft.com/office/drawing/2014/main" id="{D7285DF8-8BEB-F44F-B27F-D94EFD1C7112}"/>
              </a:ext>
            </a:extLst>
          </p:cNvPr>
          <p:cNvSpPr>
            <a:spLocks noGrp="1"/>
          </p:cNvSpPr>
          <p:nvPr>
            <p:ph type="body" sz="quarter" idx="11" hasCustomPrompt="1"/>
          </p:nvPr>
        </p:nvSpPr>
        <p:spPr>
          <a:xfrm>
            <a:off x="7144551" y="2451951"/>
            <a:ext cx="2585827" cy="462004"/>
          </a:xfrm>
          <a:prstGeom prst="rect">
            <a:avLst/>
          </a:prstGeom>
        </p:spPr>
        <p:txBody>
          <a:bodyPr lIns="0" tIns="0" rIns="0" bIns="0"/>
          <a:lstStyle>
            <a:lvl1pPr marL="4233" indent="-4233">
              <a:spcBef>
                <a:spcPts val="0"/>
              </a:spcBef>
              <a:spcAft>
                <a:spcPts val="667"/>
              </a:spcAft>
              <a:buNone/>
              <a:tabLst/>
              <a:defRPr sz="1867"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a:t>
            </a:r>
          </a:p>
        </p:txBody>
      </p:sp>
      <p:sp>
        <p:nvSpPr>
          <p:cNvPr id="12" name="Text Placeholder 23">
            <a:extLst>
              <a:ext uri="{FF2B5EF4-FFF2-40B4-BE49-F238E27FC236}">
                <a16:creationId xmlns:a16="http://schemas.microsoft.com/office/drawing/2014/main" id="{C19159B0-DACD-6E4C-8BE2-AC565BAD8307}"/>
              </a:ext>
            </a:extLst>
          </p:cNvPr>
          <p:cNvSpPr>
            <a:spLocks noGrp="1"/>
          </p:cNvSpPr>
          <p:nvPr>
            <p:ph type="body" sz="quarter" idx="13" hasCustomPrompt="1"/>
          </p:nvPr>
        </p:nvSpPr>
        <p:spPr>
          <a:xfrm>
            <a:off x="628655" y="1851717"/>
            <a:ext cx="5016500" cy="4449600"/>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grpSp>
        <p:nvGrpSpPr>
          <p:cNvPr id="13" name="Group 12">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10632816" y="389201"/>
            <a:ext cx="1056000" cy="204761"/>
            <a:chOff x="4375150" y="6157913"/>
            <a:chExt cx="1874838" cy="363537"/>
          </a:xfrm>
        </p:grpSpPr>
        <p:sp>
          <p:nvSpPr>
            <p:cNvPr id="14" name="Freeform 13">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grpSp>
      <p:sp>
        <p:nvSpPr>
          <p:cNvPr id="56" name="Text Placeholder 23">
            <a:extLst>
              <a:ext uri="{FF2B5EF4-FFF2-40B4-BE49-F238E27FC236}">
                <a16:creationId xmlns:a16="http://schemas.microsoft.com/office/drawing/2014/main" id="{1FC84B2B-33C8-3C43-803E-0BB02DB16C4E}"/>
              </a:ext>
            </a:extLst>
          </p:cNvPr>
          <p:cNvSpPr>
            <a:spLocks noGrp="1"/>
          </p:cNvSpPr>
          <p:nvPr>
            <p:ph type="body" sz="quarter" idx="14" hasCustomPrompt="1"/>
          </p:nvPr>
        </p:nvSpPr>
        <p:spPr>
          <a:xfrm>
            <a:off x="628655" y="985289"/>
            <a:ext cx="5034003"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heading</a:t>
            </a:r>
          </a:p>
        </p:txBody>
      </p:sp>
    </p:spTree>
    <p:extLst>
      <p:ext uri="{BB962C8B-B14F-4D97-AF65-F5344CB8AC3E}">
        <p14:creationId xmlns:p14="http://schemas.microsoft.com/office/powerpoint/2010/main" val="311115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arrow message box lef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66"/>
          <a:stretch/>
        </p:blipFill>
        <p:spPr>
          <a:xfrm>
            <a:off x="1" y="-1"/>
            <a:ext cx="3870476" cy="68580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530831" y="0"/>
            <a:ext cx="2808815" cy="6301317"/>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104827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130497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28" name="Text Placeholder 23">
            <a:extLst>
              <a:ext uri="{FF2B5EF4-FFF2-40B4-BE49-F238E27FC236}">
                <a16:creationId xmlns:a16="http://schemas.microsoft.com/office/drawing/2014/main" id="{C19159B0-DACD-6E4C-8BE2-AC565BAD8307}"/>
              </a:ext>
            </a:extLst>
          </p:cNvPr>
          <p:cNvSpPr>
            <a:spLocks noGrp="1"/>
          </p:cNvSpPr>
          <p:nvPr>
            <p:ph type="body" sz="quarter" idx="12" hasCustomPrompt="1"/>
          </p:nvPr>
        </p:nvSpPr>
        <p:spPr>
          <a:xfrm>
            <a:off x="4379961" y="1808990"/>
            <a:ext cx="7272291" cy="4492327"/>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pic>
        <p:nvPicPr>
          <p:cNvPr id="11" name="Picture 10"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
        <p:nvSpPr>
          <p:cNvPr id="14"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1048276" y="1029291"/>
            <a:ext cx="1821925" cy="779700"/>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1048276" y="2443770"/>
            <a:ext cx="1821925" cy="779700"/>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1048276" y="3858250"/>
            <a:ext cx="1821925" cy="779700"/>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2"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379961" y="985289"/>
            <a:ext cx="7272292"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heading</a:t>
            </a:r>
          </a:p>
        </p:txBody>
      </p:sp>
    </p:spTree>
    <p:extLst>
      <p:ext uri="{BB962C8B-B14F-4D97-AF65-F5344CB8AC3E}">
        <p14:creationId xmlns:p14="http://schemas.microsoft.com/office/powerpoint/2010/main" val="286891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rrow message box right">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66"/>
          <a:stretch/>
        </p:blipFill>
        <p:spPr>
          <a:xfrm>
            <a:off x="8321525" y="-1"/>
            <a:ext cx="3870476" cy="6858000"/>
          </a:xfrm>
          <a:prstGeom prst="rect">
            <a:avLst/>
          </a:prstGeom>
        </p:spPr>
      </p:pic>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456084"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tx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tx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tx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712780"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28" name="Text Placeholder 23">
            <a:extLst>
              <a:ext uri="{FF2B5EF4-FFF2-40B4-BE49-F238E27FC236}">
                <a16:creationId xmlns:a16="http://schemas.microsoft.com/office/drawing/2014/main" id="{C19159B0-DACD-6E4C-8BE2-AC565BAD8307}"/>
              </a:ext>
            </a:extLst>
          </p:cNvPr>
          <p:cNvSpPr>
            <a:spLocks noGrp="1"/>
          </p:cNvSpPr>
          <p:nvPr>
            <p:ph type="body" sz="quarter" idx="12" hasCustomPrompt="1"/>
          </p:nvPr>
        </p:nvSpPr>
        <p:spPr>
          <a:xfrm>
            <a:off x="444501" y="1808991"/>
            <a:ext cx="7446119" cy="4492916"/>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3" name="Round Single Corner Rectangle 37">
            <a:extLst>
              <a:ext uri="{FF2B5EF4-FFF2-40B4-BE49-F238E27FC236}">
                <a16:creationId xmlns:a16="http://schemas.microsoft.com/office/drawing/2014/main" id="{E9D47C24-F886-A34D-8979-BCB7289D6E94}"/>
              </a:ext>
            </a:extLst>
          </p:cNvPr>
          <p:cNvSpPr/>
          <p:nvPr userDrawn="1"/>
        </p:nvSpPr>
        <p:spPr>
          <a:xfrm>
            <a:off x="8651724" y="0"/>
            <a:ext cx="3210077" cy="6301317"/>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8" hasCustomPrompt="1"/>
          </p:nvPr>
        </p:nvSpPr>
        <p:spPr>
          <a:xfrm>
            <a:off x="9369800" y="1029291"/>
            <a:ext cx="1821925" cy="779700"/>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21" name="Text Placeholder 23">
            <a:extLst>
              <a:ext uri="{FF2B5EF4-FFF2-40B4-BE49-F238E27FC236}">
                <a16:creationId xmlns:a16="http://schemas.microsoft.com/office/drawing/2014/main" id="{9CC7F7B2-E491-4D43-BC5F-E56BE0BEBDC1}"/>
              </a:ext>
            </a:extLst>
          </p:cNvPr>
          <p:cNvSpPr>
            <a:spLocks noGrp="1"/>
          </p:cNvSpPr>
          <p:nvPr>
            <p:ph type="body" sz="quarter" idx="19" hasCustomPrompt="1"/>
          </p:nvPr>
        </p:nvSpPr>
        <p:spPr>
          <a:xfrm>
            <a:off x="9369800" y="2443770"/>
            <a:ext cx="1821925" cy="779700"/>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22" name="Text Placeholder 23">
            <a:extLst>
              <a:ext uri="{FF2B5EF4-FFF2-40B4-BE49-F238E27FC236}">
                <a16:creationId xmlns:a16="http://schemas.microsoft.com/office/drawing/2014/main" id="{9CC7F7B2-E491-4D43-BC5F-E56BE0BEBDC1}"/>
              </a:ext>
            </a:extLst>
          </p:cNvPr>
          <p:cNvSpPr>
            <a:spLocks noGrp="1"/>
          </p:cNvSpPr>
          <p:nvPr>
            <p:ph type="body" sz="quarter" idx="20" hasCustomPrompt="1"/>
          </p:nvPr>
        </p:nvSpPr>
        <p:spPr>
          <a:xfrm>
            <a:off x="9369800" y="3858250"/>
            <a:ext cx="1821925" cy="779700"/>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grpSp>
        <p:nvGrpSpPr>
          <p:cNvPr id="23" name="Group 22">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10632816" y="389201"/>
            <a:ext cx="1056000" cy="204761"/>
            <a:chOff x="4375150" y="6157913"/>
            <a:chExt cx="1874838" cy="363537"/>
          </a:xfrm>
        </p:grpSpPr>
        <p:sp>
          <p:nvSpPr>
            <p:cNvPr id="24" name="Freeform 23">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grpSp>
      <p:sp>
        <p:nvSpPr>
          <p:cNvPr id="60"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44499" y="985289"/>
            <a:ext cx="7446119"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heading</a:t>
            </a:r>
          </a:p>
        </p:txBody>
      </p:sp>
    </p:spTree>
    <p:extLst>
      <p:ext uri="{BB962C8B-B14F-4D97-AF65-F5344CB8AC3E}">
        <p14:creationId xmlns:p14="http://schemas.microsoft.com/office/powerpoint/2010/main" val="304138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Message Box lef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6933" y="-1200"/>
            <a:ext cx="6093467" cy="68592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531285" y="0"/>
            <a:ext cx="4381788" cy="6301317"/>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104827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130497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cxnSp>
        <p:nvCxnSpPr>
          <p:cNvPr id="21" name="Straight Connector 20">
            <a:extLst>
              <a:ext uri="{FF2B5EF4-FFF2-40B4-BE49-F238E27FC236}">
                <a16:creationId xmlns:a16="http://schemas.microsoft.com/office/drawing/2014/main" id="{DAE7D70D-5B02-8F4F-88B1-8B18E39CF003}"/>
              </a:ext>
            </a:extLst>
          </p:cNvPr>
          <p:cNvCxnSpPr>
            <a:cxnSpLocks/>
          </p:cNvCxnSpPr>
          <p:nvPr userDrawn="1"/>
        </p:nvCxnSpPr>
        <p:spPr>
          <a:xfrm>
            <a:off x="1047683" y="1851717"/>
            <a:ext cx="49293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71864E8F-E618-CB45-A578-D3645B31DF05}"/>
              </a:ext>
            </a:extLst>
          </p:cNvPr>
          <p:cNvSpPr>
            <a:spLocks noGrp="1"/>
          </p:cNvSpPr>
          <p:nvPr>
            <p:ph type="body" sz="quarter" idx="10" hasCustomPrompt="1"/>
          </p:nvPr>
        </p:nvSpPr>
        <p:spPr>
          <a:xfrm>
            <a:off x="1033508" y="984794"/>
            <a:ext cx="3346451" cy="462004"/>
          </a:xfrm>
          <a:prstGeom prst="rect">
            <a:avLst/>
          </a:prstGeom>
        </p:spPr>
        <p:txBody>
          <a:bodyPr lIns="0" tIns="0" rIns="0" bIns="0"/>
          <a:lstStyle>
            <a:lvl1pPr marL="4233" indent="-4233">
              <a:spcBef>
                <a:spcPts val="0"/>
              </a:spcBef>
              <a:spcAft>
                <a:spcPts val="667"/>
              </a:spcAft>
              <a:buNone/>
              <a:tabLst/>
              <a:defRPr sz="21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Message Title</a:t>
            </a:r>
          </a:p>
        </p:txBody>
      </p:sp>
      <p:sp>
        <p:nvSpPr>
          <p:cNvPr id="25" name="Text Placeholder 23">
            <a:extLst>
              <a:ext uri="{FF2B5EF4-FFF2-40B4-BE49-F238E27FC236}">
                <a16:creationId xmlns:a16="http://schemas.microsoft.com/office/drawing/2014/main" id="{D7285DF8-8BEB-F44F-B27F-D94EFD1C7112}"/>
              </a:ext>
            </a:extLst>
          </p:cNvPr>
          <p:cNvSpPr>
            <a:spLocks noGrp="1"/>
          </p:cNvSpPr>
          <p:nvPr>
            <p:ph type="body" sz="quarter" idx="11" hasCustomPrompt="1"/>
          </p:nvPr>
        </p:nvSpPr>
        <p:spPr>
          <a:xfrm>
            <a:off x="1047684" y="2451951"/>
            <a:ext cx="3346451" cy="462004"/>
          </a:xfrm>
          <a:prstGeom prst="rect">
            <a:avLst/>
          </a:prstGeom>
        </p:spPr>
        <p:txBody>
          <a:bodyPr lIns="0" tIns="0" rIns="0" bIns="0"/>
          <a:lstStyle>
            <a:lvl1pPr marL="4233" indent="-4233">
              <a:spcBef>
                <a:spcPts val="0"/>
              </a:spcBef>
              <a:spcAft>
                <a:spcPts val="667"/>
              </a:spcAft>
              <a:buNone/>
              <a:tabLst/>
              <a:defRPr sz="1867"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Key Message</a:t>
            </a:r>
          </a:p>
        </p:txBody>
      </p:sp>
      <p:sp>
        <p:nvSpPr>
          <p:cNvPr id="28" name="Text Placeholder 23">
            <a:extLst>
              <a:ext uri="{FF2B5EF4-FFF2-40B4-BE49-F238E27FC236}">
                <a16:creationId xmlns:a16="http://schemas.microsoft.com/office/drawing/2014/main" id="{C19159B0-DACD-6E4C-8BE2-AC565BAD8307}"/>
              </a:ext>
            </a:extLst>
          </p:cNvPr>
          <p:cNvSpPr>
            <a:spLocks noGrp="1"/>
          </p:cNvSpPr>
          <p:nvPr>
            <p:ph type="body" sz="quarter" idx="12" hasCustomPrompt="1"/>
          </p:nvPr>
        </p:nvSpPr>
        <p:spPr>
          <a:xfrm>
            <a:off x="6635751" y="1851717"/>
            <a:ext cx="5016500" cy="4449600"/>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pic>
        <p:nvPicPr>
          <p:cNvPr id="11" name="Picture 10"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
        <p:nvSpPr>
          <p:cNvPr id="12"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6618249" y="985289"/>
            <a:ext cx="5034003"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heading</a:t>
            </a:r>
          </a:p>
        </p:txBody>
      </p:sp>
    </p:spTree>
    <p:extLst>
      <p:ext uri="{BB962C8B-B14F-4D97-AF65-F5344CB8AC3E}">
        <p14:creationId xmlns:p14="http://schemas.microsoft.com/office/powerpoint/2010/main" val="146428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Message Box lef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1111" r="29048"/>
          <a:stretch/>
        </p:blipFill>
        <p:spPr>
          <a:xfrm>
            <a:off x="0" y="-1"/>
            <a:ext cx="6110400" cy="68580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531285" y="0"/>
            <a:ext cx="4381788" cy="6301317"/>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104827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130497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cxnSp>
        <p:nvCxnSpPr>
          <p:cNvPr id="21" name="Straight Connector 20">
            <a:extLst>
              <a:ext uri="{FF2B5EF4-FFF2-40B4-BE49-F238E27FC236}">
                <a16:creationId xmlns:a16="http://schemas.microsoft.com/office/drawing/2014/main" id="{DAE7D70D-5B02-8F4F-88B1-8B18E39CF003}"/>
              </a:ext>
            </a:extLst>
          </p:cNvPr>
          <p:cNvCxnSpPr>
            <a:cxnSpLocks/>
          </p:cNvCxnSpPr>
          <p:nvPr userDrawn="1"/>
        </p:nvCxnSpPr>
        <p:spPr>
          <a:xfrm>
            <a:off x="1047683" y="1851717"/>
            <a:ext cx="49293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71864E8F-E618-CB45-A578-D3645B31DF05}"/>
              </a:ext>
            </a:extLst>
          </p:cNvPr>
          <p:cNvSpPr>
            <a:spLocks noGrp="1"/>
          </p:cNvSpPr>
          <p:nvPr>
            <p:ph type="body" sz="quarter" idx="10" hasCustomPrompt="1"/>
          </p:nvPr>
        </p:nvSpPr>
        <p:spPr>
          <a:xfrm>
            <a:off x="1033508" y="984794"/>
            <a:ext cx="3346451" cy="462004"/>
          </a:xfrm>
          <a:prstGeom prst="rect">
            <a:avLst/>
          </a:prstGeom>
        </p:spPr>
        <p:txBody>
          <a:bodyPr lIns="0" tIns="0" rIns="0" bIns="0"/>
          <a:lstStyle>
            <a:lvl1pPr marL="4233" indent="-4233">
              <a:spcBef>
                <a:spcPts val="0"/>
              </a:spcBef>
              <a:spcAft>
                <a:spcPts val="667"/>
              </a:spcAft>
              <a:buNone/>
              <a:tabLst/>
              <a:defRPr sz="21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Message Title</a:t>
            </a:r>
          </a:p>
        </p:txBody>
      </p:sp>
      <p:sp>
        <p:nvSpPr>
          <p:cNvPr id="25" name="Text Placeholder 23">
            <a:extLst>
              <a:ext uri="{FF2B5EF4-FFF2-40B4-BE49-F238E27FC236}">
                <a16:creationId xmlns:a16="http://schemas.microsoft.com/office/drawing/2014/main" id="{D7285DF8-8BEB-F44F-B27F-D94EFD1C7112}"/>
              </a:ext>
            </a:extLst>
          </p:cNvPr>
          <p:cNvSpPr>
            <a:spLocks noGrp="1"/>
          </p:cNvSpPr>
          <p:nvPr>
            <p:ph type="body" sz="quarter" idx="11" hasCustomPrompt="1"/>
          </p:nvPr>
        </p:nvSpPr>
        <p:spPr>
          <a:xfrm>
            <a:off x="1047684" y="2451951"/>
            <a:ext cx="3346451" cy="462004"/>
          </a:xfrm>
          <a:prstGeom prst="rect">
            <a:avLst/>
          </a:prstGeom>
        </p:spPr>
        <p:txBody>
          <a:bodyPr lIns="0" tIns="0" rIns="0" bIns="0"/>
          <a:lstStyle>
            <a:lvl1pPr marL="4233" indent="-4233">
              <a:spcBef>
                <a:spcPts val="0"/>
              </a:spcBef>
              <a:spcAft>
                <a:spcPts val="667"/>
              </a:spcAft>
              <a:buNone/>
              <a:tabLst/>
              <a:defRPr sz="1867"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Key Message</a:t>
            </a:r>
          </a:p>
        </p:txBody>
      </p:sp>
      <p:sp>
        <p:nvSpPr>
          <p:cNvPr id="28" name="Text Placeholder 23">
            <a:extLst>
              <a:ext uri="{FF2B5EF4-FFF2-40B4-BE49-F238E27FC236}">
                <a16:creationId xmlns:a16="http://schemas.microsoft.com/office/drawing/2014/main" id="{C19159B0-DACD-6E4C-8BE2-AC565BAD8307}"/>
              </a:ext>
            </a:extLst>
          </p:cNvPr>
          <p:cNvSpPr>
            <a:spLocks noGrp="1"/>
          </p:cNvSpPr>
          <p:nvPr>
            <p:ph type="body" sz="quarter" idx="12" hasCustomPrompt="1"/>
          </p:nvPr>
        </p:nvSpPr>
        <p:spPr>
          <a:xfrm>
            <a:off x="6635751" y="1851717"/>
            <a:ext cx="5016500" cy="4449600"/>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pic>
        <p:nvPicPr>
          <p:cNvPr id="11" name="Picture 10"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
        <p:nvSpPr>
          <p:cNvPr id="12"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6618249" y="985289"/>
            <a:ext cx="5034003"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heading</a:t>
            </a:r>
          </a:p>
        </p:txBody>
      </p:sp>
    </p:spTree>
    <p:extLst>
      <p:ext uri="{BB962C8B-B14F-4D97-AF65-F5344CB8AC3E}">
        <p14:creationId xmlns:p14="http://schemas.microsoft.com/office/powerpoint/2010/main" val="33739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Message Box lef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0" y="-1"/>
            <a:ext cx="6110400" cy="68580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531285" y="0"/>
            <a:ext cx="4381788" cy="6301317"/>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104827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130497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cxnSp>
        <p:nvCxnSpPr>
          <p:cNvPr id="21" name="Straight Connector 20">
            <a:extLst>
              <a:ext uri="{FF2B5EF4-FFF2-40B4-BE49-F238E27FC236}">
                <a16:creationId xmlns:a16="http://schemas.microsoft.com/office/drawing/2014/main" id="{DAE7D70D-5B02-8F4F-88B1-8B18E39CF003}"/>
              </a:ext>
            </a:extLst>
          </p:cNvPr>
          <p:cNvCxnSpPr>
            <a:cxnSpLocks/>
          </p:cNvCxnSpPr>
          <p:nvPr userDrawn="1"/>
        </p:nvCxnSpPr>
        <p:spPr>
          <a:xfrm>
            <a:off x="1047683" y="1851717"/>
            <a:ext cx="49293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71864E8F-E618-CB45-A578-D3645B31DF05}"/>
              </a:ext>
            </a:extLst>
          </p:cNvPr>
          <p:cNvSpPr>
            <a:spLocks noGrp="1"/>
          </p:cNvSpPr>
          <p:nvPr>
            <p:ph type="body" sz="quarter" idx="10" hasCustomPrompt="1"/>
          </p:nvPr>
        </p:nvSpPr>
        <p:spPr>
          <a:xfrm>
            <a:off x="1033508" y="984794"/>
            <a:ext cx="3346451" cy="462004"/>
          </a:xfrm>
          <a:prstGeom prst="rect">
            <a:avLst/>
          </a:prstGeom>
        </p:spPr>
        <p:txBody>
          <a:bodyPr lIns="0" tIns="0" rIns="0" bIns="0"/>
          <a:lstStyle>
            <a:lvl1pPr marL="4233" indent="-4233">
              <a:spcBef>
                <a:spcPts val="0"/>
              </a:spcBef>
              <a:spcAft>
                <a:spcPts val="667"/>
              </a:spcAft>
              <a:buNone/>
              <a:tabLst/>
              <a:defRPr sz="21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Message Title</a:t>
            </a:r>
          </a:p>
        </p:txBody>
      </p:sp>
      <p:sp>
        <p:nvSpPr>
          <p:cNvPr id="25" name="Text Placeholder 23">
            <a:extLst>
              <a:ext uri="{FF2B5EF4-FFF2-40B4-BE49-F238E27FC236}">
                <a16:creationId xmlns:a16="http://schemas.microsoft.com/office/drawing/2014/main" id="{D7285DF8-8BEB-F44F-B27F-D94EFD1C7112}"/>
              </a:ext>
            </a:extLst>
          </p:cNvPr>
          <p:cNvSpPr>
            <a:spLocks noGrp="1"/>
          </p:cNvSpPr>
          <p:nvPr>
            <p:ph type="body" sz="quarter" idx="11" hasCustomPrompt="1"/>
          </p:nvPr>
        </p:nvSpPr>
        <p:spPr>
          <a:xfrm>
            <a:off x="1047684" y="2451951"/>
            <a:ext cx="3346451" cy="462004"/>
          </a:xfrm>
          <a:prstGeom prst="rect">
            <a:avLst/>
          </a:prstGeom>
        </p:spPr>
        <p:txBody>
          <a:bodyPr lIns="0" tIns="0" rIns="0" bIns="0"/>
          <a:lstStyle>
            <a:lvl1pPr marL="4233" indent="-4233">
              <a:spcBef>
                <a:spcPts val="0"/>
              </a:spcBef>
              <a:spcAft>
                <a:spcPts val="667"/>
              </a:spcAft>
              <a:buNone/>
              <a:tabLst/>
              <a:defRPr sz="1867"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Key Message</a:t>
            </a:r>
          </a:p>
        </p:txBody>
      </p:sp>
      <p:sp>
        <p:nvSpPr>
          <p:cNvPr id="28" name="Text Placeholder 23">
            <a:extLst>
              <a:ext uri="{FF2B5EF4-FFF2-40B4-BE49-F238E27FC236}">
                <a16:creationId xmlns:a16="http://schemas.microsoft.com/office/drawing/2014/main" id="{C19159B0-DACD-6E4C-8BE2-AC565BAD8307}"/>
              </a:ext>
            </a:extLst>
          </p:cNvPr>
          <p:cNvSpPr>
            <a:spLocks noGrp="1"/>
          </p:cNvSpPr>
          <p:nvPr>
            <p:ph type="body" sz="quarter" idx="12" hasCustomPrompt="1"/>
          </p:nvPr>
        </p:nvSpPr>
        <p:spPr>
          <a:xfrm>
            <a:off x="6635751" y="1851717"/>
            <a:ext cx="5016500" cy="4449600"/>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pic>
        <p:nvPicPr>
          <p:cNvPr id="11" name="Picture 10"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
        <p:nvSpPr>
          <p:cNvPr id="12"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6618249" y="985289"/>
            <a:ext cx="5034003"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heading</a:t>
            </a:r>
          </a:p>
        </p:txBody>
      </p:sp>
    </p:spTree>
    <p:extLst>
      <p:ext uri="{BB962C8B-B14F-4D97-AF65-F5344CB8AC3E}">
        <p14:creationId xmlns:p14="http://schemas.microsoft.com/office/powerpoint/2010/main" val="319411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Message Box lef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9365" r="20318"/>
          <a:stretch/>
        </p:blipFill>
        <p:spPr>
          <a:xfrm>
            <a:off x="-58057" y="-1"/>
            <a:ext cx="6110400" cy="68580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531285" y="0"/>
            <a:ext cx="4381788" cy="6301317"/>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104827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130497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cxnSp>
        <p:nvCxnSpPr>
          <p:cNvPr id="21" name="Straight Connector 20">
            <a:extLst>
              <a:ext uri="{FF2B5EF4-FFF2-40B4-BE49-F238E27FC236}">
                <a16:creationId xmlns:a16="http://schemas.microsoft.com/office/drawing/2014/main" id="{DAE7D70D-5B02-8F4F-88B1-8B18E39CF003}"/>
              </a:ext>
            </a:extLst>
          </p:cNvPr>
          <p:cNvCxnSpPr>
            <a:cxnSpLocks/>
          </p:cNvCxnSpPr>
          <p:nvPr userDrawn="1"/>
        </p:nvCxnSpPr>
        <p:spPr>
          <a:xfrm>
            <a:off x="1047683" y="1851717"/>
            <a:ext cx="49293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71864E8F-E618-CB45-A578-D3645B31DF05}"/>
              </a:ext>
            </a:extLst>
          </p:cNvPr>
          <p:cNvSpPr>
            <a:spLocks noGrp="1"/>
          </p:cNvSpPr>
          <p:nvPr>
            <p:ph type="body" sz="quarter" idx="10" hasCustomPrompt="1"/>
          </p:nvPr>
        </p:nvSpPr>
        <p:spPr>
          <a:xfrm>
            <a:off x="1033508" y="984794"/>
            <a:ext cx="3346451" cy="462004"/>
          </a:xfrm>
          <a:prstGeom prst="rect">
            <a:avLst/>
          </a:prstGeom>
        </p:spPr>
        <p:txBody>
          <a:bodyPr lIns="0" tIns="0" rIns="0" bIns="0"/>
          <a:lstStyle>
            <a:lvl1pPr marL="4233" indent="-4233">
              <a:spcBef>
                <a:spcPts val="0"/>
              </a:spcBef>
              <a:spcAft>
                <a:spcPts val="667"/>
              </a:spcAft>
              <a:buNone/>
              <a:tabLst/>
              <a:defRPr sz="21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Message Title</a:t>
            </a:r>
          </a:p>
        </p:txBody>
      </p:sp>
      <p:sp>
        <p:nvSpPr>
          <p:cNvPr id="25" name="Text Placeholder 23">
            <a:extLst>
              <a:ext uri="{FF2B5EF4-FFF2-40B4-BE49-F238E27FC236}">
                <a16:creationId xmlns:a16="http://schemas.microsoft.com/office/drawing/2014/main" id="{D7285DF8-8BEB-F44F-B27F-D94EFD1C7112}"/>
              </a:ext>
            </a:extLst>
          </p:cNvPr>
          <p:cNvSpPr>
            <a:spLocks noGrp="1"/>
          </p:cNvSpPr>
          <p:nvPr>
            <p:ph type="body" sz="quarter" idx="11" hasCustomPrompt="1"/>
          </p:nvPr>
        </p:nvSpPr>
        <p:spPr>
          <a:xfrm>
            <a:off x="1047684" y="2451951"/>
            <a:ext cx="3346451" cy="462004"/>
          </a:xfrm>
          <a:prstGeom prst="rect">
            <a:avLst/>
          </a:prstGeom>
        </p:spPr>
        <p:txBody>
          <a:bodyPr lIns="0" tIns="0" rIns="0" bIns="0"/>
          <a:lstStyle>
            <a:lvl1pPr marL="4233" indent="-4233">
              <a:spcBef>
                <a:spcPts val="0"/>
              </a:spcBef>
              <a:spcAft>
                <a:spcPts val="667"/>
              </a:spcAft>
              <a:buNone/>
              <a:tabLst/>
              <a:defRPr sz="1867"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Key Message</a:t>
            </a:r>
          </a:p>
        </p:txBody>
      </p:sp>
      <p:sp>
        <p:nvSpPr>
          <p:cNvPr id="28" name="Text Placeholder 23">
            <a:extLst>
              <a:ext uri="{FF2B5EF4-FFF2-40B4-BE49-F238E27FC236}">
                <a16:creationId xmlns:a16="http://schemas.microsoft.com/office/drawing/2014/main" id="{C19159B0-DACD-6E4C-8BE2-AC565BAD8307}"/>
              </a:ext>
            </a:extLst>
          </p:cNvPr>
          <p:cNvSpPr>
            <a:spLocks noGrp="1"/>
          </p:cNvSpPr>
          <p:nvPr>
            <p:ph type="body" sz="quarter" idx="12" hasCustomPrompt="1"/>
          </p:nvPr>
        </p:nvSpPr>
        <p:spPr>
          <a:xfrm>
            <a:off x="6635751" y="1851717"/>
            <a:ext cx="5016500" cy="4449600"/>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pic>
        <p:nvPicPr>
          <p:cNvPr id="11" name="Picture 10"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
        <p:nvSpPr>
          <p:cNvPr id="12"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6618249" y="985289"/>
            <a:ext cx="5034003"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heading</a:t>
            </a:r>
          </a:p>
        </p:txBody>
      </p:sp>
    </p:spTree>
    <p:extLst>
      <p:ext uri="{BB962C8B-B14F-4D97-AF65-F5344CB8AC3E}">
        <p14:creationId xmlns:p14="http://schemas.microsoft.com/office/powerpoint/2010/main" val="315430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Narrow message box lef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6936" y="0"/>
            <a:ext cx="3868800" cy="68592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530831" y="0"/>
            <a:ext cx="2808815" cy="6301317"/>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104827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130497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28" name="Text Placeholder 23">
            <a:extLst>
              <a:ext uri="{FF2B5EF4-FFF2-40B4-BE49-F238E27FC236}">
                <a16:creationId xmlns:a16="http://schemas.microsoft.com/office/drawing/2014/main" id="{C19159B0-DACD-6E4C-8BE2-AC565BAD8307}"/>
              </a:ext>
            </a:extLst>
          </p:cNvPr>
          <p:cNvSpPr>
            <a:spLocks noGrp="1"/>
          </p:cNvSpPr>
          <p:nvPr>
            <p:ph type="body" sz="quarter" idx="12" hasCustomPrompt="1"/>
          </p:nvPr>
        </p:nvSpPr>
        <p:spPr>
          <a:xfrm>
            <a:off x="4379961" y="1808990"/>
            <a:ext cx="7272291" cy="4492327"/>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pic>
        <p:nvPicPr>
          <p:cNvPr id="11" name="Picture 10"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
        <p:nvSpPr>
          <p:cNvPr id="14"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1048276" y="1029291"/>
            <a:ext cx="1821925" cy="779700"/>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1048276" y="2443770"/>
            <a:ext cx="1821925" cy="779700"/>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1048276" y="3858250"/>
            <a:ext cx="1821925" cy="779700"/>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2"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379961" y="985289"/>
            <a:ext cx="7272292"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heading</a:t>
            </a:r>
          </a:p>
        </p:txBody>
      </p:sp>
    </p:spTree>
    <p:extLst>
      <p:ext uri="{BB962C8B-B14F-4D97-AF65-F5344CB8AC3E}">
        <p14:creationId xmlns:p14="http://schemas.microsoft.com/office/powerpoint/2010/main" val="310004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Narrow message box lef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hqprint">
            <a:extLst>
              <a:ext uri="{28A0092B-C50C-407E-A947-70E740481C1C}">
                <a14:useLocalDpi xmlns:a14="http://schemas.microsoft.com/office/drawing/2010/main" val="0"/>
              </a:ext>
            </a:extLst>
          </a:blip>
          <a:srcRect l="37768" r="30842"/>
          <a:stretch/>
        </p:blipFill>
        <p:spPr>
          <a:xfrm>
            <a:off x="0" y="1"/>
            <a:ext cx="3868800" cy="68580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530831" y="0"/>
            <a:ext cx="2808815" cy="6301317"/>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104827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130497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28" name="Text Placeholder 23">
            <a:extLst>
              <a:ext uri="{FF2B5EF4-FFF2-40B4-BE49-F238E27FC236}">
                <a16:creationId xmlns:a16="http://schemas.microsoft.com/office/drawing/2014/main" id="{C19159B0-DACD-6E4C-8BE2-AC565BAD8307}"/>
              </a:ext>
            </a:extLst>
          </p:cNvPr>
          <p:cNvSpPr>
            <a:spLocks noGrp="1"/>
          </p:cNvSpPr>
          <p:nvPr>
            <p:ph type="body" sz="quarter" idx="12" hasCustomPrompt="1"/>
          </p:nvPr>
        </p:nvSpPr>
        <p:spPr>
          <a:xfrm>
            <a:off x="4379961" y="1808990"/>
            <a:ext cx="7272291" cy="4492327"/>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pic>
        <p:nvPicPr>
          <p:cNvPr id="11" name="Picture 10"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
        <p:nvSpPr>
          <p:cNvPr id="14"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1048276" y="1029291"/>
            <a:ext cx="1821925" cy="779700"/>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1048276" y="2443770"/>
            <a:ext cx="1821925" cy="779700"/>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1048276" y="3858250"/>
            <a:ext cx="1821925" cy="779700"/>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2"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379961" y="985289"/>
            <a:ext cx="7272292"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heading</a:t>
            </a:r>
          </a:p>
        </p:txBody>
      </p:sp>
    </p:spTree>
    <p:extLst>
      <p:ext uri="{BB962C8B-B14F-4D97-AF65-F5344CB8AC3E}">
        <p14:creationId xmlns:p14="http://schemas.microsoft.com/office/powerpoint/2010/main" val="289574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Narrow message box lef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0" y="-1"/>
            <a:ext cx="3868800" cy="68580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530831" y="0"/>
            <a:ext cx="2808815" cy="6301317"/>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104827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130497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28" name="Text Placeholder 23">
            <a:extLst>
              <a:ext uri="{FF2B5EF4-FFF2-40B4-BE49-F238E27FC236}">
                <a16:creationId xmlns:a16="http://schemas.microsoft.com/office/drawing/2014/main" id="{C19159B0-DACD-6E4C-8BE2-AC565BAD8307}"/>
              </a:ext>
            </a:extLst>
          </p:cNvPr>
          <p:cNvSpPr>
            <a:spLocks noGrp="1"/>
          </p:cNvSpPr>
          <p:nvPr>
            <p:ph type="body" sz="quarter" idx="12" hasCustomPrompt="1"/>
          </p:nvPr>
        </p:nvSpPr>
        <p:spPr>
          <a:xfrm>
            <a:off x="4379961" y="1808990"/>
            <a:ext cx="7272291" cy="4492327"/>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pic>
        <p:nvPicPr>
          <p:cNvPr id="11" name="Picture 10"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
        <p:nvSpPr>
          <p:cNvPr id="14"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1048276" y="1029291"/>
            <a:ext cx="1821925" cy="779700"/>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1048276" y="2443770"/>
            <a:ext cx="1821925" cy="779700"/>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1048276" y="3858250"/>
            <a:ext cx="1821925" cy="779700"/>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2"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379961" y="985289"/>
            <a:ext cx="7272292"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heading</a:t>
            </a:r>
          </a:p>
        </p:txBody>
      </p:sp>
    </p:spTree>
    <p:extLst>
      <p:ext uri="{BB962C8B-B14F-4D97-AF65-F5344CB8AC3E}">
        <p14:creationId xmlns:p14="http://schemas.microsoft.com/office/powerpoint/2010/main" val="281035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ts blank">
    <p:spTree>
      <p:nvGrpSpPr>
        <p:cNvPr id="1" name=""/>
        <p:cNvGrpSpPr/>
        <p:nvPr/>
      </p:nvGrpSpPr>
      <p:grpSpPr>
        <a:xfrm>
          <a:off x="0" y="0"/>
          <a:ext cx="0" cy="0"/>
          <a:chOff x="0" y="0"/>
          <a:chExt cx="0" cy="0"/>
        </a:xfrm>
      </p:grpSpPr>
      <p:pic>
        <p:nvPicPr>
          <p:cNvPr id="7" name="Picture 2" descr="man using MacBook">
            <a:extLst>
              <a:ext uri="{FF2B5EF4-FFF2-40B4-BE49-F238E27FC236}">
                <a16:creationId xmlns:a16="http://schemas.microsoft.com/office/drawing/2014/main" id="{1DE09F11-BE41-FF42-8F79-EF2E8EA0885F}"/>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3"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24">
            <a:extLst>
              <a:ext uri="{FF2B5EF4-FFF2-40B4-BE49-F238E27FC236}">
                <a16:creationId xmlns:a16="http://schemas.microsoft.com/office/drawing/2014/main" id="{156ABD15-067D-AB49-9C29-6ECEA0996B80}"/>
              </a:ext>
            </a:extLst>
          </p:cNvPr>
          <p:cNvSpPr/>
          <p:nvPr userDrawn="1"/>
        </p:nvSpPr>
        <p:spPr>
          <a:xfrm>
            <a:off x="0" y="0"/>
            <a:ext cx="12192000" cy="6858000"/>
          </a:xfrm>
          <a:prstGeom prst="rect">
            <a:avLst/>
          </a:prstGeom>
          <a:gradFill>
            <a:gsLst>
              <a:gs pos="14000">
                <a:srgbClr val="53585F">
                  <a:alpha val="85000"/>
                </a:srgbClr>
              </a:gs>
              <a:gs pos="65000">
                <a:srgbClr val="3B3D43">
                  <a:alpha val="85000"/>
                </a:srgbClr>
              </a:gs>
              <a:gs pos="100000">
                <a:srgbClr val="232327">
                  <a:alpha val="90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463" dirty="0">
              <a:latin typeface="Calibri Light" panose="020F0302020204030204" pitchFamily="34" charset="0"/>
              <a:cs typeface="Calibri Light" panose="020F0302020204030204" pitchFamily="34" charset="0"/>
            </a:endParaRPr>
          </a:p>
        </p:txBody>
      </p:sp>
      <p:sp>
        <p:nvSpPr>
          <p:cNvPr id="47" name="Round Single Corner Rectangle 37">
            <a:extLst>
              <a:ext uri="{FF2B5EF4-FFF2-40B4-BE49-F238E27FC236}">
                <a16:creationId xmlns:a16="http://schemas.microsoft.com/office/drawing/2014/main" id="{75637817-6F5B-6C42-A202-7B2CAB62BF60}"/>
              </a:ext>
            </a:extLst>
          </p:cNvPr>
          <p:cNvSpPr/>
          <p:nvPr userDrawn="1"/>
        </p:nvSpPr>
        <p:spPr>
          <a:xfrm>
            <a:off x="531285" y="0"/>
            <a:ext cx="4381788" cy="6301317"/>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1" name="Title 1">
            <a:extLst>
              <a:ext uri="{FF2B5EF4-FFF2-40B4-BE49-F238E27FC236}">
                <a16:creationId xmlns:a16="http://schemas.microsoft.com/office/drawing/2014/main" id="{5556198E-7F92-C94D-A625-329357AE6861}"/>
              </a:ext>
            </a:extLst>
          </p:cNvPr>
          <p:cNvSpPr txBox="1">
            <a:spLocks/>
          </p:cNvSpPr>
          <p:nvPr userDrawn="1"/>
        </p:nvSpPr>
        <p:spPr bwMode="gray">
          <a:xfrm>
            <a:off x="1048275" y="290628"/>
            <a:ext cx="3331685" cy="31348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42" name="Rectangle 41">
            <a:extLst>
              <a:ext uri="{FF2B5EF4-FFF2-40B4-BE49-F238E27FC236}">
                <a16:creationId xmlns:a16="http://schemas.microsoft.com/office/drawing/2014/main" id="{9D1D3048-3901-DB46-A019-4B036F670EA4}"/>
              </a:ext>
            </a:extLst>
          </p:cNvPr>
          <p:cNvSpPr/>
          <p:nvPr userDrawn="1"/>
        </p:nvSpPr>
        <p:spPr>
          <a:xfrm rot="16200000">
            <a:off x="130497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cxnSp>
        <p:nvCxnSpPr>
          <p:cNvPr id="43" name="Straight Connector 42">
            <a:extLst>
              <a:ext uri="{FF2B5EF4-FFF2-40B4-BE49-F238E27FC236}">
                <a16:creationId xmlns:a16="http://schemas.microsoft.com/office/drawing/2014/main" id="{B660EFA6-F026-1C4F-A826-C087F3E598FD}"/>
              </a:ext>
            </a:extLst>
          </p:cNvPr>
          <p:cNvCxnSpPr>
            <a:cxnSpLocks/>
          </p:cNvCxnSpPr>
          <p:nvPr userDrawn="1"/>
        </p:nvCxnSpPr>
        <p:spPr>
          <a:xfrm>
            <a:off x="1047683" y="1851717"/>
            <a:ext cx="49293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23">
            <a:extLst>
              <a:ext uri="{FF2B5EF4-FFF2-40B4-BE49-F238E27FC236}">
                <a16:creationId xmlns:a16="http://schemas.microsoft.com/office/drawing/2014/main" id="{47BB770F-4E2B-0C40-B174-0CF5BE26A617}"/>
              </a:ext>
            </a:extLst>
          </p:cNvPr>
          <p:cNvSpPr>
            <a:spLocks noGrp="1"/>
          </p:cNvSpPr>
          <p:nvPr>
            <p:ph type="body" sz="quarter" idx="10"/>
          </p:nvPr>
        </p:nvSpPr>
        <p:spPr>
          <a:xfrm>
            <a:off x="1033508" y="984794"/>
            <a:ext cx="3346451" cy="462004"/>
          </a:xfrm>
          <a:prstGeom prst="rect">
            <a:avLst/>
          </a:prstGeom>
        </p:spPr>
        <p:txBody>
          <a:bodyPr lIns="0" tIns="0" rIns="0" bIns="0"/>
          <a:lstStyle>
            <a:lvl1pPr marL="4233" indent="-4233">
              <a:spcBef>
                <a:spcPts val="0"/>
              </a:spcBef>
              <a:buNone/>
              <a:tabLst/>
              <a:defRPr sz="21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endParaRPr lang="en-GB" dirty="0"/>
          </a:p>
        </p:txBody>
      </p:sp>
      <p:sp>
        <p:nvSpPr>
          <p:cNvPr id="45" name="Text Placeholder 23">
            <a:extLst>
              <a:ext uri="{FF2B5EF4-FFF2-40B4-BE49-F238E27FC236}">
                <a16:creationId xmlns:a16="http://schemas.microsoft.com/office/drawing/2014/main" id="{FDC80D67-1005-F94C-BF3E-5655CE66CE54}"/>
              </a:ext>
            </a:extLst>
          </p:cNvPr>
          <p:cNvSpPr>
            <a:spLocks noGrp="1"/>
          </p:cNvSpPr>
          <p:nvPr>
            <p:ph type="body" sz="quarter" idx="11"/>
          </p:nvPr>
        </p:nvSpPr>
        <p:spPr>
          <a:xfrm>
            <a:off x="1047684" y="2451951"/>
            <a:ext cx="3346451" cy="462004"/>
          </a:xfrm>
          <a:prstGeom prst="rect">
            <a:avLst/>
          </a:prstGeom>
        </p:spPr>
        <p:txBody>
          <a:bodyPr lIns="0" tIns="0" rIns="0" bIns="0"/>
          <a:lstStyle>
            <a:lvl1pPr marL="4233" indent="-4233">
              <a:spcBef>
                <a:spcPts val="0"/>
              </a:spcBef>
              <a:spcAft>
                <a:spcPts val="667"/>
              </a:spcAft>
              <a:buNone/>
              <a:tabLst/>
              <a:defRPr sz="1467"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endParaRPr lang="en-GB" dirty="0"/>
          </a:p>
        </p:txBody>
      </p:sp>
      <p:grpSp>
        <p:nvGrpSpPr>
          <p:cNvPr id="11" name="Group 10">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10632816" y="389201"/>
            <a:ext cx="1056000" cy="204761"/>
            <a:chOff x="4375150" y="6157913"/>
            <a:chExt cx="1874838" cy="363537"/>
          </a:xfrm>
        </p:grpSpPr>
        <p:sp>
          <p:nvSpPr>
            <p:cNvPr id="12" name="Freeform 11">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13" name="Freeform 12">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14" name="Freeform 13">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54329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492">
          <p15:clr>
            <a:srgbClr val="FBAE40"/>
          </p15:clr>
        </p15:guide>
        <p15:guide id="4" orient="horz" pos="60">
          <p15:clr>
            <a:srgbClr val="FBAE40"/>
          </p15:clr>
        </p15:guide>
        <p15:guide id="5" orient="horz" pos="482">
          <p15:clr>
            <a:srgbClr val="FBAE40"/>
          </p15:clr>
        </p15:guide>
        <p15:guide id="6" orient="horz" pos="1169">
          <p15:clr>
            <a:srgbClr val="FBAE40"/>
          </p15:clr>
        </p15:guide>
        <p15:guide id="7" pos="2127">
          <p15:clr>
            <a:srgbClr val="FBAE40"/>
          </p15:clr>
        </p15:guide>
        <p15:guide id="8" pos="5090">
          <p15:clr>
            <a:srgbClr val="FBAE40"/>
          </p15:clr>
        </p15:guide>
        <p15:guide id="9" orient="horz" pos="87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Narrow message box lef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hqprint">
            <a:extLst>
              <a:ext uri="{28A0092B-C50C-407E-A947-70E740481C1C}">
                <a14:useLocalDpi xmlns:a14="http://schemas.microsoft.com/office/drawing/2010/main" val="0"/>
              </a:ext>
            </a:extLst>
          </a:blip>
          <a:srcRect l="48412" r="19207"/>
          <a:stretch/>
        </p:blipFill>
        <p:spPr>
          <a:xfrm>
            <a:off x="3" y="-1"/>
            <a:ext cx="3868800" cy="68580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530831" y="0"/>
            <a:ext cx="2808815" cy="6301317"/>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104827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130497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28" name="Text Placeholder 23">
            <a:extLst>
              <a:ext uri="{FF2B5EF4-FFF2-40B4-BE49-F238E27FC236}">
                <a16:creationId xmlns:a16="http://schemas.microsoft.com/office/drawing/2014/main" id="{C19159B0-DACD-6E4C-8BE2-AC565BAD8307}"/>
              </a:ext>
            </a:extLst>
          </p:cNvPr>
          <p:cNvSpPr>
            <a:spLocks noGrp="1"/>
          </p:cNvSpPr>
          <p:nvPr>
            <p:ph type="body" sz="quarter" idx="12" hasCustomPrompt="1"/>
          </p:nvPr>
        </p:nvSpPr>
        <p:spPr>
          <a:xfrm>
            <a:off x="4379961" y="1808990"/>
            <a:ext cx="7272291" cy="4492327"/>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pic>
        <p:nvPicPr>
          <p:cNvPr id="11" name="Picture 10"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
        <p:nvSpPr>
          <p:cNvPr id="14"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1048276" y="1029291"/>
            <a:ext cx="1821925" cy="779700"/>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1048276" y="2443770"/>
            <a:ext cx="1821925" cy="779700"/>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1048276" y="3858250"/>
            <a:ext cx="1821925" cy="779700"/>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2"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379961" y="985289"/>
            <a:ext cx="7272292"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heading</a:t>
            </a:r>
          </a:p>
        </p:txBody>
      </p:sp>
    </p:spTree>
    <p:extLst>
      <p:ext uri="{BB962C8B-B14F-4D97-AF65-F5344CB8AC3E}">
        <p14:creationId xmlns:p14="http://schemas.microsoft.com/office/powerpoint/2010/main" val="30793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AC0F5C-E0C9-CE49-8283-2E9F62A9DCA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902" y="-2"/>
            <a:ext cx="6110903" cy="6858001"/>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3033184" y="-1"/>
            <a:ext cx="3062816" cy="68579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53625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792951"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6632426" y="1672982"/>
            <a:ext cx="5019825" cy="4622735"/>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6618249" y="985289"/>
            <a:ext cx="5034003"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heading</a:t>
            </a: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3593189" y="1672982"/>
            <a:ext cx="1942807" cy="779700"/>
          </a:xfrm>
          <a:prstGeom prst="rect">
            <a:avLst/>
          </a:prstGeom>
        </p:spPr>
        <p:txBody>
          <a:bodyPr lIns="0" tIns="0" rIns="0" bIns="0" numCol="1" spcCol="360000"/>
          <a:lstStyle>
            <a:lvl1pPr marL="4233" indent="-4233">
              <a:spcBef>
                <a:spcPts val="0"/>
              </a:spcBef>
              <a:spcAft>
                <a:spcPts val="667"/>
              </a:spcAft>
              <a:buNone/>
              <a:tabLst/>
              <a:defRPr sz="13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pic>
        <p:nvPicPr>
          <p:cNvPr id="20" name="Picture 19"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3593189" y="5516017"/>
            <a:ext cx="1942807" cy="779700"/>
          </a:xfrm>
          <a:prstGeom prst="rect">
            <a:avLst/>
          </a:prstGeom>
        </p:spPr>
        <p:txBody>
          <a:bodyPr lIns="0" tIns="0" rIns="0" bIns="0" numCol="1" spcCol="360000"/>
          <a:lstStyle>
            <a:lvl1pPr marL="4233" indent="-4233">
              <a:spcBef>
                <a:spcPts val="0"/>
              </a:spcBef>
              <a:spcAft>
                <a:spcPts val="667"/>
              </a:spcAft>
              <a:buNone/>
              <a:tabLst/>
              <a:defRPr sz="13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3593189" y="3599697"/>
            <a:ext cx="1942807" cy="779700"/>
          </a:xfrm>
          <a:prstGeom prst="rect">
            <a:avLst/>
          </a:prstGeom>
        </p:spPr>
        <p:txBody>
          <a:bodyPr lIns="0" tIns="0" rIns="0" bIns="0" numCol="1" spcCol="360000"/>
          <a:lstStyle>
            <a:lvl1pPr marL="4233" indent="-4233">
              <a:spcBef>
                <a:spcPts val="0"/>
              </a:spcBef>
              <a:spcAft>
                <a:spcPts val="667"/>
              </a:spcAft>
              <a:buNone/>
              <a:tabLst/>
              <a:defRPr sz="13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Tree>
    <p:extLst>
      <p:ext uri="{BB962C8B-B14F-4D97-AF65-F5344CB8AC3E}">
        <p14:creationId xmlns:p14="http://schemas.microsoft.com/office/powerpoint/2010/main" val="70206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B picture left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3021"/>
            <a:ext cx="6070600" cy="6871021"/>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3033184" y="-1"/>
            <a:ext cx="3062816" cy="68579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53625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792951"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6632426" y="1672982"/>
            <a:ext cx="5019825" cy="4622735"/>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6618249" y="985289"/>
            <a:ext cx="5034003"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pic>
        <p:nvPicPr>
          <p:cNvPr id="20" name="Picture 19"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3593189" y="1672982"/>
            <a:ext cx="1942807" cy="779700"/>
          </a:xfrm>
          <a:prstGeom prst="rect">
            <a:avLst/>
          </a:prstGeom>
        </p:spPr>
        <p:txBody>
          <a:bodyPr lIns="0" tIns="0" rIns="0" bIns="0" numCol="1" spcCol="360000"/>
          <a:lstStyle>
            <a:lvl1pPr marL="4233" indent="-4233">
              <a:spcBef>
                <a:spcPts val="0"/>
              </a:spcBef>
              <a:spcAft>
                <a:spcPts val="667"/>
              </a:spcAft>
              <a:buNone/>
              <a:tabLst/>
              <a:defRPr sz="13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3593189" y="5516017"/>
            <a:ext cx="1942807" cy="779700"/>
          </a:xfrm>
          <a:prstGeom prst="rect">
            <a:avLst/>
          </a:prstGeom>
        </p:spPr>
        <p:txBody>
          <a:bodyPr lIns="0" tIns="0" rIns="0" bIns="0" numCol="1" spcCol="360000"/>
          <a:lstStyle>
            <a:lvl1pPr marL="4233" indent="-4233">
              <a:spcBef>
                <a:spcPts val="0"/>
              </a:spcBef>
              <a:spcAft>
                <a:spcPts val="667"/>
              </a:spcAft>
              <a:buNone/>
              <a:tabLst/>
              <a:defRPr sz="13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3593189" y="3599697"/>
            <a:ext cx="1942807" cy="779700"/>
          </a:xfrm>
          <a:prstGeom prst="rect">
            <a:avLst/>
          </a:prstGeom>
        </p:spPr>
        <p:txBody>
          <a:bodyPr lIns="0" tIns="0" rIns="0" bIns="0" numCol="1" spcCol="360000"/>
          <a:lstStyle>
            <a:lvl1pPr marL="4233" indent="-4233">
              <a:spcBef>
                <a:spcPts val="0"/>
              </a:spcBef>
              <a:spcAft>
                <a:spcPts val="667"/>
              </a:spcAft>
              <a:buNone/>
              <a:tabLst/>
              <a:defRPr sz="13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Tree>
    <p:extLst>
      <p:ext uri="{BB962C8B-B14F-4D97-AF65-F5344CB8AC3E}">
        <p14:creationId xmlns:p14="http://schemas.microsoft.com/office/powerpoint/2010/main" val="216759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B picture left 4">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4323" y="1"/>
            <a:ext cx="6100323" cy="68580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3033184" y="-1"/>
            <a:ext cx="3062816" cy="68579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53625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tx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tx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tx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792951"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6632426" y="1672982"/>
            <a:ext cx="5019825" cy="4622735"/>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6618249" y="985289"/>
            <a:ext cx="5034003"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pic>
        <p:nvPicPr>
          <p:cNvPr id="20" name="Picture 19"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3593189" y="1672982"/>
            <a:ext cx="1942807" cy="779700"/>
          </a:xfrm>
          <a:prstGeom prst="rect">
            <a:avLst/>
          </a:prstGeom>
        </p:spPr>
        <p:txBody>
          <a:bodyPr lIns="0" tIns="0" rIns="0" bIns="0" numCol="1" spcCol="360000"/>
          <a:lstStyle>
            <a:lvl1pPr marL="4233" indent="-4233">
              <a:spcBef>
                <a:spcPts val="0"/>
              </a:spcBef>
              <a:spcAft>
                <a:spcPts val="667"/>
              </a:spcAft>
              <a:buNone/>
              <a:tabLst/>
              <a:defRPr sz="13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3593189" y="5516017"/>
            <a:ext cx="1942807" cy="779700"/>
          </a:xfrm>
          <a:prstGeom prst="rect">
            <a:avLst/>
          </a:prstGeom>
        </p:spPr>
        <p:txBody>
          <a:bodyPr lIns="0" tIns="0" rIns="0" bIns="0" numCol="1" spcCol="360000"/>
          <a:lstStyle>
            <a:lvl1pPr marL="4233" indent="-4233">
              <a:spcBef>
                <a:spcPts val="0"/>
              </a:spcBef>
              <a:spcAft>
                <a:spcPts val="667"/>
              </a:spcAft>
              <a:buNone/>
              <a:tabLst/>
              <a:defRPr sz="13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3593189" y="3599697"/>
            <a:ext cx="1942807" cy="779700"/>
          </a:xfrm>
          <a:prstGeom prst="rect">
            <a:avLst/>
          </a:prstGeom>
        </p:spPr>
        <p:txBody>
          <a:bodyPr lIns="0" tIns="0" rIns="0" bIns="0" numCol="1" spcCol="360000"/>
          <a:lstStyle>
            <a:lvl1pPr marL="4233" indent="-4233">
              <a:spcBef>
                <a:spcPts val="0"/>
              </a:spcBef>
              <a:spcAft>
                <a:spcPts val="667"/>
              </a:spcAft>
              <a:buNone/>
              <a:tabLst/>
              <a:defRPr sz="13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Tree>
    <p:extLst>
      <p:ext uri="{BB962C8B-B14F-4D97-AF65-F5344CB8AC3E}">
        <p14:creationId xmlns:p14="http://schemas.microsoft.com/office/powerpoint/2010/main" val="32575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PB picture left 4">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hqprint">
            <a:extLst>
              <a:ext uri="{28A0092B-C50C-407E-A947-70E740481C1C}">
                <a14:useLocalDpi xmlns:a14="http://schemas.microsoft.com/office/drawing/2010/main" val="0"/>
              </a:ext>
            </a:extLst>
          </a:blip>
          <a:srcRect l="33917" r="16558"/>
          <a:stretch/>
        </p:blipFill>
        <p:spPr>
          <a:xfrm flipH="1">
            <a:off x="-4" y="1629"/>
            <a:ext cx="6096003" cy="68580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3033184" y="-1"/>
            <a:ext cx="3062816" cy="68579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53625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792951"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6632426" y="1672982"/>
            <a:ext cx="5019825" cy="4622735"/>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6618249" y="985289"/>
            <a:ext cx="5034003"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pic>
        <p:nvPicPr>
          <p:cNvPr id="20" name="Picture 19"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3593189" y="1672982"/>
            <a:ext cx="1942807" cy="779700"/>
          </a:xfrm>
          <a:prstGeom prst="rect">
            <a:avLst/>
          </a:prstGeom>
        </p:spPr>
        <p:txBody>
          <a:bodyPr lIns="0" tIns="0" rIns="0" bIns="0" numCol="1" spcCol="360000"/>
          <a:lstStyle>
            <a:lvl1pPr marL="4233" indent="-4233">
              <a:spcBef>
                <a:spcPts val="0"/>
              </a:spcBef>
              <a:spcAft>
                <a:spcPts val="667"/>
              </a:spcAft>
              <a:buNone/>
              <a:tabLst/>
              <a:defRPr sz="13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3593189" y="5516017"/>
            <a:ext cx="1942807" cy="779700"/>
          </a:xfrm>
          <a:prstGeom prst="rect">
            <a:avLst/>
          </a:prstGeom>
        </p:spPr>
        <p:txBody>
          <a:bodyPr lIns="0" tIns="0" rIns="0" bIns="0" numCol="1" spcCol="360000"/>
          <a:lstStyle>
            <a:lvl1pPr marL="4233" indent="-4233">
              <a:spcBef>
                <a:spcPts val="0"/>
              </a:spcBef>
              <a:spcAft>
                <a:spcPts val="667"/>
              </a:spcAft>
              <a:buNone/>
              <a:tabLst/>
              <a:defRPr sz="13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3593189" y="3599697"/>
            <a:ext cx="1942807" cy="779700"/>
          </a:xfrm>
          <a:prstGeom prst="rect">
            <a:avLst/>
          </a:prstGeom>
        </p:spPr>
        <p:txBody>
          <a:bodyPr lIns="0" tIns="0" rIns="0" bIns="0" numCol="1" spcCol="360000"/>
          <a:lstStyle>
            <a:lvl1pPr marL="4233" indent="-4233">
              <a:spcBef>
                <a:spcPts val="0"/>
              </a:spcBef>
              <a:spcAft>
                <a:spcPts val="667"/>
              </a:spcAft>
              <a:buNone/>
              <a:tabLst/>
              <a:defRPr sz="13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Tree>
    <p:extLst>
      <p:ext uri="{BB962C8B-B14F-4D97-AF65-F5344CB8AC3E}">
        <p14:creationId xmlns:p14="http://schemas.microsoft.com/office/powerpoint/2010/main" val="17171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wards">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C6A551F-BC37-0041-AD9F-50BF661F59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6096001" cy="6858001"/>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3033184" y="-1"/>
            <a:ext cx="3062816" cy="68579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53625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792951"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6632426" y="1672981"/>
            <a:ext cx="5019825" cy="4622736"/>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6618249" y="985289"/>
            <a:ext cx="5034003"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pic>
        <p:nvPicPr>
          <p:cNvPr id="19" name="Picture 18"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3593189" y="1672982"/>
            <a:ext cx="1942807" cy="779700"/>
          </a:xfrm>
          <a:prstGeom prst="rect">
            <a:avLst/>
          </a:prstGeom>
        </p:spPr>
        <p:txBody>
          <a:bodyPr lIns="0" tIns="0" rIns="0" bIns="0" numCol="1" spcCol="360000"/>
          <a:lstStyle>
            <a:lvl1pPr marL="4233" indent="-4233">
              <a:spcBef>
                <a:spcPts val="0"/>
              </a:spcBef>
              <a:spcAft>
                <a:spcPts val="667"/>
              </a:spcAft>
              <a:buNone/>
              <a:tabLst/>
              <a:defRPr sz="13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3593189" y="5516017"/>
            <a:ext cx="1942807" cy="779700"/>
          </a:xfrm>
          <a:prstGeom prst="rect">
            <a:avLst/>
          </a:prstGeom>
        </p:spPr>
        <p:txBody>
          <a:bodyPr lIns="0" tIns="0" rIns="0" bIns="0" numCol="1" spcCol="360000"/>
          <a:lstStyle>
            <a:lvl1pPr marL="4233" indent="-4233">
              <a:spcBef>
                <a:spcPts val="0"/>
              </a:spcBef>
              <a:spcAft>
                <a:spcPts val="667"/>
              </a:spcAft>
              <a:buNone/>
              <a:tabLst/>
              <a:defRPr sz="13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3593189" y="3599697"/>
            <a:ext cx="1942807" cy="779700"/>
          </a:xfrm>
          <a:prstGeom prst="rect">
            <a:avLst/>
          </a:prstGeom>
        </p:spPr>
        <p:txBody>
          <a:bodyPr lIns="0" tIns="0" rIns="0" bIns="0" numCol="1" spcCol="360000"/>
          <a:lstStyle>
            <a:lvl1pPr marL="4233" indent="-4233">
              <a:spcBef>
                <a:spcPts val="0"/>
              </a:spcBef>
              <a:spcAft>
                <a:spcPts val="667"/>
              </a:spcAft>
              <a:buNone/>
              <a:tabLst/>
              <a:defRPr sz="13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Tree>
    <p:extLst>
      <p:ext uri="{BB962C8B-B14F-4D97-AF65-F5344CB8AC3E}">
        <p14:creationId xmlns:p14="http://schemas.microsoft.com/office/powerpoint/2010/main" val="166767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pic>
        <p:nvPicPr>
          <p:cNvPr id="27" name="Picture 4" descr="white desk lamp beside green plant">
            <a:extLst>
              <a:ext uri="{FF2B5EF4-FFF2-40B4-BE49-F238E27FC236}">
                <a16:creationId xmlns:a16="http://schemas.microsoft.com/office/drawing/2014/main" id="{28387DFA-7B36-814D-B2FE-4E78F94ADB0E}"/>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99473" y="0"/>
            <a:ext cx="6092528"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6095960" y="-1"/>
            <a:ext cx="3062816" cy="68579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20" name="Text Placeholder 23">
            <a:extLst>
              <a:ext uri="{FF2B5EF4-FFF2-40B4-BE49-F238E27FC236}">
                <a16:creationId xmlns:a16="http://schemas.microsoft.com/office/drawing/2014/main" id="{D49CFB2A-C4F9-4D4D-8069-9F68132BE70E}"/>
              </a:ext>
            </a:extLst>
          </p:cNvPr>
          <p:cNvSpPr>
            <a:spLocks noGrp="1"/>
          </p:cNvSpPr>
          <p:nvPr>
            <p:ph type="body" sz="quarter" idx="11" hasCustomPrompt="1"/>
          </p:nvPr>
        </p:nvSpPr>
        <p:spPr>
          <a:xfrm>
            <a:off x="538274" y="1672982"/>
            <a:ext cx="5005289" cy="4622735"/>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21" name="Text Placeholder 23">
            <a:extLst>
              <a:ext uri="{FF2B5EF4-FFF2-40B4-BE49-F238E27FC236}">
                <a16:creationId xmlns:a16="http://schemas.microsoft.com/office/drawing/2014/main" id="{FC054892-D5B7-404F-BDF6-0670C4F43D30}"/>
              </a:ext>
            </a:extLst>
          </p:cNvPr>
          <p:cNvSpPr>
            <a:spLocks noGrp="1"/>
          </p:cNvSpPr>
          <p:nvPr>
            <p:ph type="body" sz="quarter" idx="13" hasCustomPrompt="1"/>
          </p:nvPr>
        </p:nvSpPr>
        <p:spPr>
          <a:xfrm>
            <a:off x="524098" y="985289"/>
            <a:ext cx="5019425"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sp>
        <p:nvSpPr>
          <p:cNvPr id="23" name="Rectangle 22">
            <a:extLst>
              <a:ext uri="{FF2B5EF4-FFF2-40B4-BE49-F238E27FC236}">
                <a16:creationId xmlns:a16="http://schemas.microsoft.com/office/drawing/2014/main" id="{BE305762-844F-1142-9426-92AF7301D048}"/>
              </a:ext>
            </a:extLst>
          </p:cNvPr>
          <p:cNvSpPr/>
          <p:nvPr userDrawn="1"/>
        </p:nvSpPr>
        <p:spPr>
          <a:xfrm rot="16200000">
            <a:off x="792951"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97B8888A-D98F-724B-8831-735E10CEA956}"/>
              </a:ext>
            </a:extLst>
          </p:cNvPr>
          <p:cNvSpPr txBox="1">
            <a:spLocks/>
          </p:cNvSpPr>
          <p:nvPr userDrawn="1"/>
        </p:nvSpPr>
        <p:spPr bwMode="gray">
          <a:xfrm>
            <a:off x="534811" y="290627"/>
            <a:ext cx="2435219" cy="148827"/>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tx1">
                    <a:lumMod val="85000"/>
                    <a:lumOff val="15000"/>
                  </a:schemeClr>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25" name="Picture 24"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6726687" y="1672982"/>
            <a:ext cx="1942807" cy="779700"/>
          </a:xfrm>
          <a:prstGeom prst="rect">
            <a:avLst/>
          </a:prstGeom>
        </p:spPr>
        <p:txBody>
          <a:bodyPr lIns="0" tIns="0" rIns="0" bIns="0" numCol="1" spcCol="360000"/>
          <a:lstStyle>
            <a:lvl1pPr marL="4233" indent="-4233">
              <a:spcBef>
                <a:spcPts val="0"/>
              </a:spcBef>
              <a:spcAft>
                <a:spcPts val="667"/>
              </a:spcAft>
              <a:buNone/>
              <a:tabLst/>
              <a:defRPr sz="13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6726687" y="5516017"/>
            <a:ext cx="1942807" cy="779700"/>
          </a:xfrm>
          <a:prstGeom prst="rect">
            <a:avLst/>
          </a:prstGeom>
        </p:spPr>
        <p:txBody>
          <a:bodyPr lIns="0" tIns="0" rIns="0" bIns="0" numCol="1" spcCol="360000"/>
          <a:lstStyle>
            <a:lvl1pPr marL="4233" indent="-4233">
              <a:spcBef>
                <a:spcPts val="0"/>
              </a:spcBef>
              <a:spcAft>
                <a:spcPts val="667"/>
              </a:spcAft>
              <a:buNone/>
              <a:tabLst/>
              <a:defRPr sz="13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6726687" y="3599697"/>
            <a:ext cx="1942807" cy="779700"/>
          </a:xfrm>
          <a:prstGeom prst="rect">
            <a:avLst/>
          </a:prstGeom>
        </p:spPr>
        <p:txBody>
          <a:bodyPr lIns="0" tIns="0" rIns="0" bIns="0" numCol="1" spcCol="360000"/>
          <a:lstStyle>
            <a:lvl1pPr marL="4233" indent="-4233">
              <a:spcBef>
                <a:spcPts val="0"/>
              </a:spcBef>
              <a:spcAft>
                <a:spcPts val="667"/>
              </a:spcAft>
              <a:buNone/>
              <a:tabLst/>
              <a:defRPr sz="13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Tree>
    <p:extLst>
      <p:ext uri="{BB962C8B-B14F-4D97-AF65-F5344CB8AC3E}">
        <p14:creationId xmlns:p14="http://schemas.microsoft.com/office/powerpoint/2010/main" val="241398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B image right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76650" y="7256"/>
            <a:ext cx="6134703" cy="6850741"/>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6095960" y="-1"/>
            <a:ext cx="3062816" cy="68579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20" name="Text Placeholder 23">
            <a:extLst>
              <a:ext uri="{FF2B5EF4-FFF2-40B4-BE49-F238E27FC236}">
                <a16:creationId xmlns:a16="http://schemas.microsoft.com/office/drawing/2014/main" id="{D49CFB2A-C4F9-4D4D-8069-9F68132BE70E}"/>
              </a:ext>
            </a:extLst>
          </p:cNvPr>
          <p:cNvSpPr>
            <a:spLocks noGrp="1"/>
          </p:cNvSpPr>
          <p:nvPr>
            <p:ph type="body" sz="quarter" idx="11" hasCustomPrompt="1"/>
          </p:nvPr>
        </p:nvSpPr>
        <p:spPr>
          <a:xfrm>
            <a:off x="538274" y="1672982"/>
            <a:ext cx="5005289" cy="4622735"/>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21" name="Text Placeholder 23">
            <a:extLst>
              <a:ext uri="{FF2B5EF4-FFF2-40B4-BE49-F238E27FC236}">
                <a16:creationId xmlns:a16="http://schemas.microsoft.com/office/drawing/2014/main" id="{FC054892-D5B7-404F-BDF6-0670C4F43D30}"/>
              </a:ext>
            </a:extLst>
          </p:cNvPr>
          <p:cNvSpPr>
            <a:spLocks noGrp="1"/>
          </p:cNvSpPr>
          <p:nvPr>
            <p:ph type="body" sz="quarter" idx="13" hasCustomPrompt="1"/>
          </p:nvPr>
        </p:nvSpPr>
        <p:spPr>
          <a:xfrm>
            <a:off x="524098" y="985289"/>
            <a:ext cx="5019425"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sp>
        <p:nvSpPr>
          <p:cNvPr id="23" name="Rectangle 22">
            <a:extLst>
              <a:ext uri="{FF2B5EF4-FFF2-40B4-BE49-F238E27FC236}">
                <a16:creationId xmlns:a16="http://schemas.microsoft.com/office/drawing/2014/main" id="{BE305762-844F-1142-9426-92AF7301D048}"/>
              </a:ext>
            </a:extLst>
          </p:cNvPr>
          <p:cNvSpPr/>
          <p:nvPr userDrawn="1"/>
        </p:nvSpPr>
        <p:spPr>
          <a:xfrm rot="16200000">
            <a:off x="792951"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97B8888A-D98F-724B-8831-735E10CEA956}"/>
              </a:ext>
            </a:extLst>
          </p:cNvPr>
          <p:cNvSpPr txBox="1">
            <a:spLocks/>
          </p:cNvSpPr>
          <p:nvPr userDrawn="1"/>
        </p:nvSpPr>
        <p:spPr bwMode="gray">
          <a:xfrm>
            <a:off x="534811" y="290627"/>
            <a:ext cx="2435219" cy="148827"/>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tx1">
                    <a:lumMod val="85000"/>
                    <a:lumOff val="15000"/>
                  </a:schemeClr>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25" name="Picture 24"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6726687" y="1672982"/>
            <a:ext cx="1942807" cy="779700"/>
          </a:xfrm>
          <a:prstGeom prst="rect">
            <a:avLst/>
          </a:prstGeom>
        </p:spPr>
        <p:txBody>
          <a:bodyPr lIns="0" tIns="0" rIns="0" bIns="0" numCol="1" spcCol="360000"/>
          <a:lstStyle>
            <a:lvl1pPr marL="4233" indent="-4233">
              <a:spcBef>
                <a:spcPts val="0"/>
              </a:spcBef>
              <a:spcAft>
                <a:spcPts val="667"/>
              </a:spcAft>
              <a:buNone/>
              <a:tabLst/>
              <a:defRPr sz="13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6726687" y="5516017"/>
            <a:ext cx="1942807" cy="779700"/>
          </a:xfrm>
          <a:prstGeom prst="rect">
            <a:avLst/>
          </a:prstGeom>
        </p:spPr>
        <p:txBody>
          <a:bodyPr lIns="0" tIns="0" rIns="0" bIns="0" numCol="1" spcCol="360000"/>
          <a:lstStyle>
            <a:lvl1pPr marL="4233" indent="-4233">
              <a:spcBef>
                <a:spcPts val="0"/>
              </a:spcBef>
              <a:spcAft>
                <a:spcPts val="667"/>
              </a:spcAft>
              <a:buNone/>
              <a:tabLst/>
              <a:defRPr sz="13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6726687" y="3599697"/>
            <a:ext cx="1942807" cy="779700"/>
          </a:xfrm>
          <a:prstGeom prst="rect">
            <a:avLst/>
          </a:prstGeom>
        </p:spPr>
        <p:txBody>
          <a:bodyPr lIns="0" tIns="0" rIns="0" bIns="0" numCol="1" spcCol="360000"/>
          <a:lstStyle>
            <a:lvl1pPr marL="4233" indent="-4233">
              <a:spcBef>
                <a:spcPts val="0"/>
              </a:spcBef>
              <a:spcAft>
                <a:spcPts val="667"/>
              </a:spcAft>
              <a:buNone/>
              <a:tabLst/>
              <a:defRPr sz="13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Tree>
    <p:extLst>
      <p:ext uri="{BB962C8B-B14F-4D97-AF65-F5344CB8AC3E}">
        <p14:creationId xmlns:p14="http://schemas.microsoft.com/office/powerpoint/2010/main" val="311812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pictures ">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902" y="-2"/>
            <a:ext cx="4751796" cy="68580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4902" y="-1"/>
            <a:ext cx="4751795" cy="68579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53625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79295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538274" y="1672983"/>
            <a:ext cx="3668945" cy="4628333"/>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pull-out copy</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524099" y="985289"/>
            <a:ext cx="3679307" cy="462004"/>
          </a:xfrm>
          <a:prstGeom prst="rect">
            <a:avLst/>
          </a:prstGeom>
        </p:spPr>
        <p:txBody>
          <a:bodyPr lIns="0" tIns="0" rIns="0" bIns="0"/>
          <a:lstStyle>
            <a:lvl1pPr marL="4233" indent="-4233">
              <a:spcBef>
                <a:spcPts val="0"/>
              </a:spcBef>
              <a:buNone/>
              <a:tabLst/>
              <a:defRPr sz="21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Message Title</a:t>
            </a:r>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5283178" y="1672981"/>
            <a:ext cx="6369073" cy="2391019"/>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5286254" y="985289"/>
            <a:ext cx="6369073"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sp>
        <p:nvSpPr>
          <p:cNvPr id="6" name="Picture Placeholder 5">
            <a:extLst>
              <a:ext uri="{FF2B5EF4-FFF2-40B4-BE49-F238E27FC236}">
                <a16:creationId xmlns:a16="http://schemas.microsoft.com/office/drawing/2014/main" id="{D3216057-C022-BD4C-B610-2FB75F10C4ED}"/>
              </a:ext>
            </a:extLst>
          </p:cNvPr>
          <p:cNvSpPr>
            <a:spLocks noGrp="1"/>
          </p:cNvSpPr>
          <p:nvPr>
            <p:ph type="pic" sz="quarter" idx="16"/>
          </p:nvPr>
        </p:nvSpPr>
        <p:spPr>
          <a:xfrm>
            <a:off x="5290267" y="4338084"/>
            <a:ext cx="1963232" cy="1963233"/>
          </a:xfrm>
          <a:prstGeom prst="rect">
            <a:avLst/>
          </a:prstGeom>
          <a:solidFill>
            <a:schemeClr val="bg1">
              <a:lumMod val="95000"/>
            </a:schemeClr>
          </a:solidFill>
        </p:spPr>
        <p:txBody>
          <a:bodyPr anchor="ctr" anchorCtr="0"/>
          <a:lstStyle>
            <a:lvl1pPr marL="304792" marR="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067"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304792" marR="0" lvl="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dirty="0"/>
              <a:t>Click icon to add picture</a:t>
            </a:r>
          </a:p>
        </p:txBody>
      </p:sp>
      <p:sp>
        <p:nvSpPr>
          <p:cNvPr id="67" name="Picture Placeholder 5">
            <a:extLst>
              <a:ext uri="{FF2B5EF4-FFF2-40B4-BE49-F238E27FC236}">
                <a16:creationId xmlns:a16="http://schemas.microsoft.com/office/drawing/2014/main" id="{C3B28424-97E6-3248-AEFB-3596AA607444}"/>
              </a:ext>
            </a:extLst>
          </p:cNvPr>
          <p:cNvSpPr>
            <a:spLocks noGrp="1"/>
          </p:cNvSpPr>
          <p:nvPr>
            <p:ph type="pic" sz="quarter" idx="17"/>
          </p:nvPr>
        </p:nvSpPr>
        <p:spPr>
          <a:xfrm>
            <a:off x="7482800" y="4338084"/>
            <a:ext cx="1963232" cy="1963233"/>
          </a:xfrm>
          <a:prstGeom prst="rect">
            <a:avLst/>
          </a:prstGeom>
          <a:solidFill>
            <a:schemeClr val="bg1">
              <a:lumMod val="95000"/>
            </a:schemeClr>
          </a:solidFill>
        </p:spPr>
        <p:txBody>
          <a:bodyPr anchor="ctr" anchorCtr="0"/>
          <a:lstStyle>
            <a:lvl1pPr marL="304792" marR="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067"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304792" marR="0" lvl="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dirty="0"/>
              <a:t>Click icon to add picture</a:t>
            </a:r>
          </a:p>
        </p:txBody>
      </p:sp>
      <p:sp>
        <p:nvSpPr>
          <p:cNvPr id="68" name="Picture Placeholder 5">
            <a:extLst>
              <a:ext uri="{FF2B5EF4-FFF2-40B4-BE49-F238E27FC236}">
                <a16:creationId xmlns:a16="http://schemas.microsoft.com/office/drawing/2014/main" id="{25511A99-462F-7440-AD0B-B4CFCBCAA04F}"/>
              </a:ext>
            </a:extLst>
          </p:cNvPr>
          <p:cNvSpPr>
            <a:spLocks noGrp="1"/>
          </p:cNvSpPr>
          <p:nvPr>
            <p:ph type="pic" sz="quarter" idx="18"/>
          </p:nvPr>
        </p:nvSpPr>
        <p:spPr>
          <a:xfrm>
            <a:off x="9689512" y="4338084"/>
            <a:ext cx="1963232" cy="1963233"/>
          </a:xfrm>
          <a:prstGeom prst="rect">
            <a:avLst/>
          </a:prstGeom>
          <a:solidFill>
            <a:schemeClr val="bg1">
              <a:lumMod val="95000"/>
            </a:schemeClr>
          </a:solidFill>
        </p:spPr>
        <p:txBody>
          <a:bodyPr anchor="ctr" anchorCtr="0"/>
          <a:lstStyle>
            <a:lvl1pPr marL="304792" marR="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067"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304792" marR="0" lvl="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dirty="0"/>
              <a:t>Click icon to add picture</a:t>
            </a:r>
          </a:p>
        </p:txBody>
      </p:sp>
      <p:pic>
        <p:nvPicPr>
          <p:cNvPr id="17" name="Picture 16"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Tree>
    <p:extLst>
      <p:ext uri="{BB962C8B-B14F-4D97-AF65-F5344CB8AC3E}">
        <p14:creationId xmlns:p14="http://schemas.microsoft.com/office/powerpoint/2010/main" val="208164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ssage box and tex">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902" y="-2"/>
            <a:ext cx="4751796" cy="68580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4902" y="-1"/>
            <a:ext cx="4751795" cy="68579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53625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79295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538274" y="1672983"/>
            <a:ext cx="3668945" cy="4628333"/>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pull-out copy</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524099" y="985289"/>
            <a:ext cx="3679307" cy="462004"/>
          </a:xfrm>
          <a:prstGeom prst="rect">
            <a:avLst/>
          </a:prstGeom>
        </p:spPr>
        <p:txBody>
          <a:bodyPr lIns="0" tIns="0" rIns="0" bIns="0"/>
          <a:lstStyle>
            <a:lvl1pPr marL="4233" indent="-4233">
              <a:spcBef>
                <a:spcPts val="0"/>
              </a:spcBef>
              <a:buNone/>
              <a:tabLst/>
              <a:defRPr sz="21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Message Title</a:t>
            </a:r>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5283178" y="1672982"/>
            <a:ext cx="6369073" cy="4628335"/>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5286254" y="985289"/>
            <a:ext cx="6369073"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pic>
        <p:nvPicPr>
          <p:cNvPr id="17" name="Picture 16"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Tree>
    <p:extLst>
      <p:ext uri="{BB962C8B-B14F-4D97-AF65-F5344CB8AC3E}">
        <p14:creationId xmlns:p14="http://schemas.microsoft.com/office/powerpoint/2010/main" val="418738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tter">
    <p:spTree>
      <p:nvGrpSpPr>
        <p:cNvPr id="1" name=""/>
        <p:cNvGrpSpPr/>
        <p:nvPr/>
      </p:nvGrpSpPr>
      <p:grpSpPr>
        <a:xfrm>
          <a:off x="0" y="0"/>
          <a:ext cx="0" cy="0"/>
          <a:chOff x="0" y="0"/>
          <a:chExt cx="0" cy="0"/>
        </a:xfrm>
      </p:grpSpPr>
      <p:pic>
        <p:nvPicPr>
          <p:cNvPr id="7" name="Picture 2" descr="man using MacBook">
            <a:extLst>
              <a:ext uri="{FF2B5EF4-FFF2-40B4-BE49-F238E27FC236}">
                <a16:creationId xmlns:a16="http://schemas.microsoft.com/office/drawing/2014/main" id="{47E66268-AF98-CA44-85A4-D979FE374D92}"/>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4" y="0"/>
            <a:ext cx="315734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24">
            <a:extLst>
              <a:ext uri="{FF2B5EF4-FFF2-40B4-BE49-F238E27FC236}">
                <a16:creationId xmlns:a16="http://schemas.microsoft.com/office/drawing/2014/main" id="{9276D7CE-6F79-CB49-ABB5-DD384BFC0998}"/>
              </a:ext>
            </a:extLst>
          </p:cNvPr>
          <p:cNvSpPr/>
          <p:nvPr userDrawn="1"/>
        </p:nvSpPr>
        <p:spPr>
          <a:xfrm>
            <a:off x="1" y="0"/>
            <a:ext cx="3157340" cy="6858000"/>
          </a:xfrm>
          <a:prstGeom prst="rect">
            <a:avLst/>
          </a:prstGeom>
          <a:gradFill>
            <a:gsLst>
              <a:gs pos="5000">
                <a:srgbClr val="53585F">
                  <a:alpha val="95000"/>
                </a:srgbClr>
              </a:gs>
              <a:gs pos="65000">
                <a:srgbClr val="3B3D43">
                  <a:alpha val="95000"/>
                </a:srgbClr>
              </a:gs>
              <a:gs pos="100000">
                <a:srgbClr val="232327">
                  <a:alpha val="90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463" dirty="0">
              <a:latin typeface="Calibri Light" panose="020F0302020204030204" pitchFamily="34" charset="0"/>
              <a:cs typeface="Calibri Light" panose="020F0302020204030204" pitchFamily="34" charset="0"/>
            </a:endParaRPr>
          </a:p>
        </p:txBody>
      </p:sp>
      <p:sp>
        <p:nvSpPr>
          <p:cNvPr id="10" name="Rectangle 9">
            <a:extLst>
              <a:ext uri="{FF2B5EF4-FFF2-40B4-BE49-F238E27FC236}">
                <a16:creationId xmlns:a16="http://schemas.microsoft.com/office/drawing/2014/main" id="{D5035593-C221-674E-B6A0-92701239CFB8}"/>
              </a:ext>
            </a:extLst>
          </p:cNvPr>
          <p:cNvSpPr/>
          <p:nvPr userDrawn="1"/>
        </p:nvSpPr>
        <p:spPr>
          <a:xfrm rot="16200000">
            <a:off x="79295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11" name="Shape 2850">
            <a:extLst>
              <a:ext uri="{FF2B5EF4-FFF2-40B4-BE49-F238E27FC236}">
                <a16:creationId xmlns:a16="http://schemas.microsoft.com/office/drawing/2014/main" id="{AEBBA253-A48D-DF42-9B8F-5DE131FCE804}"/>
              </a:ext>
            </a:extLst>
          </p:cNvPr>
          <p:cNvSpPr/>
          <p:nvPr userDrawn="1"/>
        </p:nvSpPr>
        <p:spPr>
          <a:xfrm>
            <a:off x="3619418" y="753811"/>
            <a:ext cx="338828" cy="338828"/>
          </a:xfrm>
          <a:custGeom>
            <a:avLst/>
            <a:gdLst/>
            <a:ahLst/>
            <a:cxnLst>
              <a:cxn ang="0">
                <a:pos x="wd2" y="hd2"/>
              </a:cxn>
              <a:cxn ang="5400000">
                <a:pos x="wd2" y="hd2"/>
              </a:cxn>
              <a:cxn ang="10800000">
                <a:pos x="wd2" y="hd2"/>
              </a:cxn>
              <a:cxn ang="16200000">
                <a:pos x="wd2" y="hd2"/>
              </a:cxn>
            </a:cxnLst>
            <a:rect l="0" t="0" r="r" b="b"/>
            <a:pathLst>
              <a:path w="21600" h="21600" extrusionOk="0">
                <a:moveTo>
                  <a:pt x="491" y="0"/>
                </a:moveTo>
                <a:cubicBezTo>
                  <a:pt x="220" y="0"/>
                  <a:pt x="0" y="220"/>
                  <a:pt x="0" y="491"/>
                </a:cubicBezTo>
                <a:cubicBezTo>
                  <a:pt x="0" y="762"/>
                  <a:pt x="220" y="982"/>
                  <a:pt x="491" y="982"/>
                </a:cubicBezTo>
                <a:cubicBezTo>
                  <a:pt x="11607" y="982"/>
                  <a:pt x="20618" y="9993"/>
                  <a:pt x="20618" y="21109"/>
                </a:cubicBezTo>
                <a:cubicBezTo>
                  <a:pt x="20618" y="21380"/>
                  <a:pt x="20838" y="21600"/>
                  <a:pt x="21109" y="21600"/>
                </a:cubicBezTo>
                <a:cubicBezTo>
                  <a:pt x="21380" y="21600"/>
                  <a:pt x="21600" y="21380"/>
                  <a:pt x="21600" y="21109"/>
                </a:cubicBezTo>
                <a:cubicBezTo>
                  <a:pt x="21600" y="9451"/>
                  <a:pt x="12149" y="0"/>
                  <a:pt x="491" y="0"/>
                </a:cubicBezTo>
                <a:moveTo>
                  <a:pt x="491" y="9818"/>
                </a:moveTo>
                <a:cubicBezTo>
                  <a:pt x="220" y="9818"/>
                  <a:pt x="0" y="10038"/>
                  <a:pt x="0" y="10309"/>
                </a:cubicBezTo>
                <a:cubicBezTo>
                  <a:pt x="0" y="10581"/>
                  <a:pt x="220" y="10800"/>
                  <a:pt x="491" y="10800"/>
                </a:cubicBezTo>
                <a:cubicBezTo>
                  <a:pt x="6184" y="10800"/>
                  <a:pt x="10800" y="15416"/>
                  <a:pt x="10800" y="21109"/>
                </a:cubicBezTo>
                <a:cubicBezTo>
                  <a:pt x="10800" y="21380"/>
                  <a:pt x="11020" y="21600"/>
                  <a:pt x="11291" y="21600"/>
                </a:cubicBezTo>
                <a:cubicBezTo>
                  <a:pt x="11562" y="21600"/>
                  <a:pt x="11782" y="21380"/>
                  <a:pt x="11782" y="21109"/>
                </a:cubicBezTo>
                <a:cubicBezTo>
                  <a:pt x="11782" y="14873"/>
                  <a:pt x="6727" y="9818"/>
                  <a:pt x="491" y="9818"/>
                </a:cubicBezTo>
                <a:moveTo>
                  <a:pt x="491" y="4909"/>
                </a:moveTo>
                <a:cubicBezTo>
                  <a:pt x="220" y="4909"/>
                  <a:pt x="0" y="5129"/>
                  <a:pt x="0" y="5400"/>
                </a:cubicBezTo>
                <a:cubicBezTo>
                  <a:pt x="0" y="5672"/>
                  <a:pt x="220" y="5891"/>
                  <a:pt x="491" y="5891"/>
                </a:cubicBezTo>
                <a:cubicBezTo>
                  <a:pt x="8896" y="5891"/>
                  <a:pt x="15709" y="12705"/>
                  <a:pt x="15709" y="21109"/>
                </a:cubicBezTo>
                <a:cubicBezTo>
                  <a:pt x="15709" y="21380"/>
                  <a:pt x="15929" y="21600"/>
                  <a:pt x="16200" y="21600"/>
                </a:cubicBezTo>
                <a:cubicBezTo>
                  <a:pt x="16471" y="21600"/>
                  <a:pt x="16691" y="21380"/>
                  <a:pt x="16691" y="21109"/>
                </a:cubicBezTo>
                <a:cubicBezTo>
                  <a:pt x="16691" y="12162"/>
                  <a:pt x="9438" y="4909"/>
                  <a:pt x="491" y="4909"/>
                </a:cubicBezTo>
                <a:moveTo>
                  <a:pt x="2945" y="20618"/>
                </a:moveTo>
                <a:cubicBezTo>
                  <a:pt x="1861" y="20618"/>
                  <a:pt x="982" y="19739"/>
                  <a:pt x="982" y="18655"/>
                </a:cubicBezTo>
                <a:cubicBezTo>
                  <a:pt x="982" y="17570"/>
                  <a:pt x="1861" y="16691"/>
                  <a:pt x="2945" y="16691"/>
                </a:cubicBezTo>
                <a:cubicBezTo>
                  <a:pt x="4030" y="16691"/>
                  <a:pt x="4909" y="17570"/>
                  <a:pt x="4909" y="18655"/>
                </a:cubicBezTo>
                <a:cubicBezTo>
                  <a:pt x="4909" y="19739"/>
                  <a:pt x="4030" y="20618"/>
                  <a:pt x="2945" y="20618"/>
                </a:cubicBezTo>
                <a:moveTo>
                  <a:pt x="2945" y="15709"/>
                </a:moveTo>
                <a:cubicBezTo>
                  <a:pt x="1319" y="15709"/>
                  <a:pt x="0" y="17028"/>
                  <a:pt x="0" y="18655"/>
                </a:cubicBezTo>
                <a:cubicBezTo>
                  <a:pt x="0" y="20281"/>
                  <a:pt x="1319" y="21600"/>
                  <a:pt x="2945" y="21600"/>
                </a:cubicBezTo>
                <a:cubicBezTo>
                  <a:pt x="4573" y="21600"/>
                  <a:pt x="5891" y="20281"/>
                  <a:pt x="5891" y="18655"/>
                </a:cubicBezTo>
                <a:cubicBezTo>
                  <a:pt x="5891" y="17028"/>
                  <a:pt x="4573" y="15709"/>
                  <a:pt x="2945" y="15709"/>
                </a:cubicBezTo>
              </a:path>
            </a:pathLst>
          </a:custGeom>
          <a:solidFill>
            <a:schemeClr val="bg1"/>
          </a:solidFill>
          <a:ln w="12700">
            <a:miter lim="400000"/>
          </a:ln>
        </p:spPr>
        <p:txBody>
          <a:bodyPr lIns="15479" tIns="15479" rIns="15479" bIns="15479" anchor="ctr"/>
          <a:lstStyle/>
          <a:p>
            <a:pPr defTabSz="18573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a:latin typeface="Calibri Light" panose="020F0302020204030204" pitchFamily="34" charset="0"/>
              <a:cs typeface="Calibri Light" panose="020F0302020204030204" pitchFamily="34" charset="0"/>
            </a:endParaRPr>
          </a:p>
        </p:txBody>
      </p:sp>
      <p:pic>
        <p:nvPicPr>
          <p:cNvPr id="18" name="Picture 17">
            <a:extLst>
              <a:ext uri="{FF2B5EF4-FFF2-40B4-BE49-F238E27FC236}">
                <a16:creationId xmlns:a16="http://schemas.microsoft.com/office/drawing/2014/main" id="{6C167449-B228-0840-A1EF-1ED6CC3B8C86}"/>
              </a:ext>
            </a:extLst>
          </p:cNvPr>
          <p:cNvPicPr>
            <a:picLocks noChangeAspect="1"/>
          </p:cNvPicPr>
          <p:nvPr userDrawn="1"/>
        </p:nvPicPr>
        <p:blipFill>
          <a:blip r:embed="rId3" cstate="email">
            <a:grayscl/>
            <a:extLst>
              <a:ext uri="{28A0092B-C50C-407E-A947-70E740481C1C}">
                <a14:useLocalDpi xmlns:a14="http://schemas.microsoft.com/office/drawing/2010/main"/>
              </a:ext>
            </a:extLst>
          </a:blip>
          <a:stretch>
            <a:fillRect/>
          </a:stretch>
        </p:blipFill>
        <p:spPr>
          <a:xfrm>
            <a:off x="537985" y="921342"/>
            <a:ext cx="1246567" cy="1387687"/>
          </a:xfrm>
          <a:prstGeom prst="rect">
            <a:avLst/>
          </a:prstGeom>
        </p:spPr>
      </p:pic>
      <p:cxnSp>
        <p:nvCxnSpPr>
          <p:cNvPr id="19" name="Straight Connector 18">
            <a:extLst>
              <a:ext uri="{FF2B5EF4-FFF2-40B4-BE49-F238E27FC236}">
                <a16:creationId xmlns:a16="http://schemas.microsoft.com/office/drawing/2014/main" id="{D2294713-9B14-F543-B21A-C926F2E074E0}"/>
              </a:ext>
            </a:extLst>
          </p:cNvPr>
          <p:cNvCxnSpPr>
            <a:cxnSpLocks/>
          </p:cNvCxnSpPr>
          <p:nvPr userDrawn="1"/>
        </p:nvCxnSpPr>
        <p:spPr>
          <a:xfrm>
            <a:off x="534809" y="3105727"/>
            <a:ext cx="261267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B93827E-4D2C-0348-8A56-C349A4479267}"/>
              </a:ext>
            </a:extLst>
          </p:cNvPr>
          <p:cNvCxnSpPr>
            <a:cxnSpLocks/>
          </p:cNvCxnSpPr>
          <p:nvPr userDrawn="1"/>
        </p:nvCxnSpPr>
        <p:spPr>
          <a:xfrm>
            <a:off x="534809" y="4720571"/>
            <a:ext cx="261267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E62CB7B4-A1B6-814E-9AED-DD8A73C5B825}"/>
              </a:ext>
            </a:extLst>
          </p:cNvPr>
          <p:cNvSpPr txBox="1">
            <a:spLocks/>
          </p:cNvSpPr>
          <p:nvPr userDrawn="1"/>
        </p:nvSpPr>
        <p:spPr bwMode="gray">
          <a:xfrm>
            <a:off x="534811" y="290627"/>
            <a:ext cx="2435219" cy="148827"/>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25" name="Text Placeholder 23">
            <a:extLst>
              <a:ext uri="{FF2B5EF4-FFF2-40B4-BE49-F238E27FC236}">
                <a16:creationId xmlns:a16="http://schemas.microsoft.com/office/drawing/2014/main" id="{D7D9E266-2FA6-3C4B-B7C8-FC152E84A354}"/>
              </a:ext>
            </a:extLst>
          </p:cNvPr>
          <p:cNvSpPr>
            <a:spLocks noGrp="1"/>
          </p:cNvSpPr>
          <p:nvPr>
            <p:ph type="body" sz="quarter" idx="10" hasCustomPrompt="1"/>
          </p:nvPr>
        </p:nvSpPr>
        <p:spPr>
          <a:xfrm>
            <a:off x="3730764" y="901739"/>
            <a:ext cx="3818352" cy="462004"/>
          </a:xfrm>
          <a:prstGeom prst="rect">
            <a:avLst/>
          </a:prstGeom>
        </p:spPr>
        <p:txBody>
          <a:bodyPr lIns="0" tIns="0" rIns="0" bIns="0"/>
          <a:lstStyle>
            <a:lvl1pPr marL="4233" indent="-4233">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Dear XXXXXXXXX</a:t>
            </a:r>
          </a:p>
        </p:txBody>
      </p:sp>
      <p:sp>
        <p:nvSpPr>
          <p:cNvPr id="27" name="Text Placeholder 23">
            <a:extLst>
              <a:ext uri="{FF2B5EF4-FFF2-40B4-BE49-F238E27FC236}">
                <a16:creationId xmlns:a16="http://schemas.microsoft.com/office/drawing/2014/main" id="{47BEC0D7-CF7D-4349-9CF9-84646270BA93}"/>
              </a:ext>
            </a:extLst>
          </p:cNvPr>
          <p:cNvSpPr>
            <a:spLocks noGrp="1"/>
          </p:cNvSpPr>
          <p:nvPr>
            <p:ph type="body" sz="quarter" idx="11" hasCustomPrompt="1"/>
          </p:nvPr>
        </p:nvSpPr>
        <p:spPr>
          <a:xfrm>
            <a:off x="3730764" y="1392611"/>
            <a:ext cx="7926427" cy="5073504"/>
          </a:xfrm>
          <a:prstGeom prst="rect">
            <a:avLst/>
          </a:prstGeom>
        </p:spPr>
        <p:txBody>
          <a:bodyPr lIns="0" tIns="0" rIns="0" bIns="0" numCol="2"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introductory letter text</a:t>
            </a:r>
          </a:p>
        </p:txBody>
      </p:sp>
      <p:pic>
        <p:nvPicPr>
          <p:cNvPr id="14" name="Picture 13" descr="Price Bailey logo"/>
          <p:cNvPicPr>
            <a:picLocks noChangeAspect="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
        <p:nvSpPr>
          <p:cNvPr id="3" name="Text Placeholder 2"/>
          <p:cNvSpPr>
            <a:spLocks noGrp="1"/>
          </p:cNvSpPr>
          <p:nvPr>
            <p:ph type="body" sz="quarter" idx="12" hasCustomPrompt="1"/>
          </p:nvPr>
        </p:nvSpPr>
        <p:spPr>
          <a:xfrm>
            <a:off x="863600" y="3278718"/>
            <a:ext cx="1919856" cy="1263649"/>
          </a:xfrm>
          <a:prstGeom prst="rect">
            <a:avLst/>
          </a:prstGeom>
        </p:spPr>
        <p:txBody>
          <a:bodyPr/>
          <a:lstStyle>
            <a:lvl1pPr marL="0" indent="0">
              <a:spcBef>
                <a:spcPts val="0"/>
              </a:spcBef>
              <a:buNone/>
              <a:defRPr sz="1200" baseline="0">
                <a:solidFill>
                  <a:schemeClr val="bg1"/>
                </a:solidFill>
              </a:defRPr>
            </a:lvl1pPr>
            <a:lvl2pPr marL="609585" indent="0">
              <a:buNone/>
              <a:defRPr sz="1200"/>
            </a:lvl2pPr>
            <a:lvl3pPr marL="1219170" indent="0">
              <a:buNone/>
              <a:defRPr sz="1200"/>
            </a:lvl3pPr>
            <a:lvl4pPr marL="1828754" indent="0">
              <a:buNone/>
              <a:defRPr sz="1200"/>
            </a:lvl4pPr>
            <a:lvl5pPr marL="2438339" indent="0">
              <a:buNone/>
              <a:defRPr sz="1200"/>
            </a:lvl5pPr>
          </a:lstStyle>
          <a:p>
            <a:pPr lvl="0"/>
            <a:r>
              <a:rPr lang="en-GB" dirty="0"/>
              <a:t>Click to add client name and address</a:t>
            </a:r>
          </a:p>
        </p:txBody>
      </p:sp>
      <p:sp>
        <p:nvSpPr>
          <p:cNvPr id="15" name="Text Placeholder 2"/>
          <p:cNvSpPr>
            <a:spLocks noGrp="1"/>
          </p:cNvSpPr>
          <p:nvPr>
            <p:ph type="body" sz="quarter" idx="13" hasCustomPrompt="1"/>
          </p:nvPr>
        </p:nvSpPr>
        <p:spPr>
          <a:xfrm>
            <a:off x="863600" y="4887954"/>
            <a:ext cx="1919856" cy="1263649"/>
          </a:xfrm>
          <a:prstGeom prst="rect">
            <a:avLst/>
          </a:prstGeom>
        </p:spPr>
        <p:txBody>
          <a:bodyPr/>
          <a:lstStyle>
            <a:lvl1pPr marL="0" indent="0">
              <a:spcBef>
                <a:spcPts val="0"/>
              </a:spcBef>
              <a:buNone/>
              <a:defRPr sz="1200" baseline="0">
                <a:solidFill>
                  <a:schemeClr val="bg1"/>
                </a:solidFill>
              </a:defRPr>
            </a:lvl1pPr>
            <a:lvl2pPr marL="609585" indent="0">
              <a:buNone/>
              <a:defRPr sz="1200"/>
            </a:lvl2pPr>
            <a:lvl3pPr marL="1219170" indent="0">
              <a:buNone/>
              <a:defRPr sz="1200"/>
            </a:lvl3pPr>
            <a:lvl4pPr marL="1828754" indent="0">
              <a:buNone/>
              <a:defRPr sz="1200"/>
            </a:lvl4pPr>
            <a:lvl5pPr marL="2438339" indent="0">
              <a:buNone/>
              <a:defRPr sz="1200"/>
            </a:lvl5pPr>
          </a:lstStyle>
          <a:p>
            <a:pPr lvl="0"/>
            <a:r>
              <a:rPr lang="en-GB" dirty="0"/>
              <a:t>Click to add Price Bailey office address</a:t>
            </a:r>
          </a:p>
        </p:txBody>
      </p:sp>
      <p:sp>
        <p:nvSpPr>
          <p:cNvPr id="16" name="Text Placeholder 2"/>
          <p:cNvSpPr>
            <a:spLocks noGrp="1"/>
          </p:cNvSpPr>
          <p:nvPr>
            <p:ph type="body" sz="quarter" idx="14" hasCustomPrompt="1"/>
          </p:nvPr>
        </p:nvSpPr>
        <p:spPr>
          <a:xfrm>
            <a:off x="863600" y="6211455"/>
            <a:ext cx="1919856" cy="254312"/>
          </a:xfrm>
          <a:prstGeom prst="rect">
            <a:avLst/>
          </a:prstGeom>
        </p:spPr>
        <p:txBody>
          <a:bodyPr/>
          <a:lstStyle>
            <a:lvl1pPr marL="0" indent="0">
              <a:spcBef>
                <a:spcPts val="0"/>
              </a:spcBef>
              <a:buNone/>
              <a:defRPr sz="1200" baseline="0">
                <a:solidFill>
                  <a:schemeClr val="bg1"/>
                </a:solidFill>
              </a:defRPr>
            </a:lvl1pPr>
            <a:lvl2pPr marL="609585" indent="0">
              <a:buNone/>
              <a:defRPr sz="1200"/>
            </a:lvl2pPr>
            <a:lvl3pPr marL="1219170" indent="0">
              <a:buNone/>
              <a:defRPr sz="1200"/>
            </a:lvl3pPr>
            <a:lvl4pPr marL="1828754" indent="0">
              <a:buNone/>
              <a:defRPr sz="1200"/>
            </a:lvl4pPr>
            <a:lvl5pPr marL="2438339" indent="0">
              <a:buNone/>
              <a:defRPr sz="1200"/>
            </a:lvl5pPr>
          </a:lstStyle>
          <a:p>
            <a:pPr lvl="0"/>
            <a:r>
              <a:rPr lang="en-GB" dirty="0"/>
              <a:t>Click to add  date</a:t>
            </a:r>
          </a:p>
        </p:txBody>
      </p:sp>
    </p:spTree>
    <p:extLst>
      <p:ext uri="{BB962C8B-B14F-4D97-AF65-F5344CB8AC3E}">
        <p14:creationId xmlns:p14="http://schemas.microsoft.com/office/powerpoint/2010/main" val="424081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guide id="7" orient="horz" pos="287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arrow message box and text">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700" y="-3"/>
            <a:ext cx="3814981" cy="68580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4901" y="-1"/>
            <a:ext cx="3840000" cy="68579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53625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79295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538275" y="1672983"/>
            <a:ext cx="2852627" cy="4628333"/>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pull-out copy</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524099" y="985289"/>
            <a:ext cx="2860683" cy="462004"/>
          </a:xfrm>
          <a:prstGeom prst="rect">
            <a:avLst/>
          </a:prstGeom>
        </p:spPr>
        <p:txBody>
          <a:bodyPr lIns="0" tIns="0" rIns="0" bIns="0"/>
          <a:lstStyle>
            <a:lvl1pPr marL="4233" indent="-4233">
              <a:spcBef>
                <a:spcPts val="0"/>
              </a:spcBef>
              <a:buNone/>
              <a:tabLst/>
              <a:defRPr sz="21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Message Title</a:t>
            </a:r>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3941876" y="1672982"/>
            <a:ext cx="7710375" cy="4628335"/>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944953" y="985289"/>
            <a:ext cx="7710375"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pic>
        <p:nvPicPr>
          <p:cNvPr id="17" name="Picture 16"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Tree>
    <p:extLst>
      <p:ext uri="{BB962C8B-B14F-4D97-AF65-F5344CB8AC3E}">
        <p14:creationId xmlns:p14="http://schemas.microsoft.com/office/powerpoint/2010/main" val="119866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arrow message box right and text">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39654" y="-3"/>
            <a:ext cx="3814981" cy="68580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8352000" y="-1"/>
            <a:ext cx="3840000" cy="68579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53625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tx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tx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tx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792951"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8905176" y="1672983"/>
            <a:ext cx="2852627" cy="4628333"/>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pull-out copy</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8891000" y="985289"/>
            <a:ext cx="2860683" cy="462004"/>
          </a:xfrm>
          <a:prstGeom prst="rect">
            <a:avLst/>
          </a:prstGeom>
        </p:spPr>
        <p:txBody>
          <a:bodyPr lIns="0" tIns="0" rIns="0" bIns="0"/>
          <a:lstStyle>
            <a:lvl1pPr marL="4233" indent="-4233">
              <a:spcBef>
                <a:spcPts val="0"/>
              </a:spcBef>
              <a:buNone/>
              <a:tabLst/>
              <a:defRPr sz="21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Message Title</a:t>
            </a:r>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531733" y="1672982"/>
            <a:ext cx="7423435" cy="4628335"/>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534809" y="985289"/>
            <a:ext cx="7423435"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grpSp>
        <p:nvGrpSpPr>
          <p:cNvPr id="11" name="Group 10">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10632816" y="389201"/>
            <a:ext cx="1056000" cy="204761"/>
            <a:chOff x="4375150" y="6157913"/>
            <a:chExt cx="1874838" cy="363537"/>
          </a:xfrm>
        </p:grpSpPr>
        <p:sp>
          <p:nvSpPr>
            <p:cNvPr id="12" name="Freeform 11">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13" name="Freeform 12">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14" name="Freeform 13">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90818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902" y="-2"/>
            <a:ext cx="4751796" cy="68580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4902" y="-1"/>
            <a:ext cx="4751795" cy="68579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53625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79295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538274" y="1672983"/>
            <a:ext cx="3668945" cy="4628333"/>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pull-out copy</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524099" y="985289"/>
            <a:ext cx="3679307" cy="462004"/>
          </a:xfrm>
          <a:prstGeom prst="rect">
            <a:avLst/>
          </a:prstGeom>
        </p:spPr>
        <p:txBody>
          <a:bodyPr lIns="0" tIns="0" rIns="0" bIns="0"/>
          <a:lstStyle>
            <a:lvl1pPr marL="4233" indent="-4233">
              <a:spcBef>
                <a:spcPts val="0"/>
              </a:spcBef>
              <a:buNone/>
              <a:tabLst/>
              <a:defRPr sz="2667"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Contact us</a:t>
            </a:r>
          </a:p>
        </p:txBody>
      </p:sp>
      <p:sp>
        <p:nvSpPr>
          <p:cNvPr id="67" name="Picture Placeholder 5">
            <a:extLst>
              <a:ext uri="{FF2B5EF4-FFF2-40B4-BE49-F238E27FC236}">
                <a16:creationId xmlns:a16="http://schemas.microsoft.com/office/drawing/2014/main" id="{C3B28424-97E6-3248-AEFB-3596AA607444}"/>
              </a:ext>
            </a:extLst>
          </p:cNvPr>
          <p:cNvSpPr>
            <a:spLocks noGrp="1"/>
          </p:cNvSpPr>
          <p:nvPr>
            <p:ph type="pic" sz="quarter" idx="17"/>
          </p:nvPr>
        </p:nvSpPr>
        <p:spPr>
          <a:xfrm>
            <a:off x="7482800" y="3772173"/>
            <a:ext cx="1963232" cy="1963233"/>
          </a:xfrm>
          <a:prstGeom prst="rect">
            <a:avLst/>
          </a:prstGeom>
          <a:solidFill>
            <a:schemeClr val="bg1">
              <a:lumMod val="95000"/>
            </a:schemeClr>
          </a:solidFill>
        </p:spPr>
        <p:txBody>
          <a:bodyPr anchor="ctr" anchorCtr="0"/>
          <a:lstStyle>
            <a:lvl1pPr marL="304792" marR="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067"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304792" marR="0" lvl="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dirty="0"/>
              <a:t>Click icon to add picture</a:t>
            </a:r>
          </a:p>
        </p:txBody>
      </p:sp>
      <p:sp>
        <p:nvSpPr>
          <p:cNvPr id="68" name="Picture Placeholder 5">
            <a:extLst>
              <a:ext uri="{FF2B5EF4-FFF2-40B4-BE49-F238E27FC236}">
                <a16:creationId xmlns:a16="http://schemas.microsoft.com/office/drawing/2014/main" id="{25511A99-462F-7440-AD0B-B4CFCBCAA04F}"/>
              </a:ext>
            </a:extLst>
          </p:cNvPr>
          <p:cNvSpPr>
            <a:spLocks noGrp="1"/>
          </p:cNvSpPr>
          <p:nvPr>
            <p:ph type="pic" sz="quarter" idx="18"/>
          </p:nvPr>
        </p:nvSpPr>
        <p:spPr>
          <a:xfrm>
            <a:off x="7453217" y="1313293"/>
            <a:ext cx="1963232" cy="1963233"/>
          </a:xfrm>
          <a:prstGeom prst="rect">
            <a:avLst/>
          </a:prstGeom>
          <a:solidFill>
            <a:schemeClr val="bg1">
              <a:lumMod val="95000"/>
            </a:schemeClr>
          </a:solidFill>
        </p:spPr>
        <p:txBody>
          <a:bodyPr anchor="ctr" anchorCtr="0"/>
          <a:lstStyle>
            <a:lvl1pPr marL="304792" marR="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067"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304792" marR="0" lvl="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dirty="0"/>
              <a:t>Click icon to add picture</a:t>
            </a:r>
          </a:p>
        </p:txBody>
      </p:sp>
      <p:pic>
        <p:nvPicPr>
          <p:cNvPr id="17" name="Picture 16"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
        <p:nvSpPr>
          <p:cNvPr id="18" name="Text Placeholder 23">
            <a:extLst>
              <a:ext uri="{FF2B5EF4-FFF2-40B4-BE49-F238E27FC236}">
                <a16:creationId xmlns:a16="http://schemas.microsoft.com/office/drawing/2014/main" id="{AE0D6DC0-5E03-D249-9B42-351D562E185B}"/>
              </a:ext>
            </a:extLst>
          </p:cNvPr>
          <p:cNvSpPr>
            <a:spLocks noGrp="1"/>
          </p:cNvSpPr>
          <p:nvPr>
            <p:ph type="body" sz="quarter" idx="14" hasCustomPrompt="1"/>
          </p:nvPr>
        </p:nvSpPr>
        <p:spPr>
          <a:xfrm>
            <a:off x="9566865" y="1337651"/>
            <a:ext cx="2279271" cy="156867"/>
          </a:xfrm>
          <a:prstGeom prst="rect">
            <a:avLst/>
          </a:prstGeom>
        </p:spPr>
        <p:txBody>
          <a:bodyPr lIns="0" tIns="0" rIns="0" bIns="0" numCol="1" spcCol="360000"/>
          <a:lstStyle>
            <a:lvl1pPr marL="6351" indent="-6351">
              <a:spcBef>
                <a:spcPts val="0"/>
              </a:spcBef>
              <a:buNone/>
              <a:tabLst/>
              <a:defRPr sz="1467" b="0" i="0">
                <a:solidFill>
                  <a:schemeClr val="accent4"/>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name</a:t>
            </a:r>
          </a:p>
        </p:txBody>
      </p:sp>
      <p:sp>
        <p:nvSpPr>
          <p:cNvPr id="19" name="Text Placeholder 23">
            <a:extLst>
              <a:ext uri="{FF2B5EF4-FFF2-40B4-BE49-F238E27FC236}">
                <a16:creationId xmlns:a16="http://schemas.microsoft.com/office/drawing/2014/main" id="{F3DC5791-A2B7-974D-B219-16B125B16D5F}"/>
              </a:ext>
            </a:extLst>
          </p:cNvPr>
          <p:cNvSpPr>
            <a:spLocks noGrp="1"/>
          </p:cNvSpPr>
          <p:nvPr>
            <p:ph type="body" sz="quarter" idx="22" hasCustomPrompt="1"/>
          </p:nvPr>
        </p:nvSpPr>
        <p:spPr>
          <a:xfrm>
            <a:off x="9566865" y="1610043"/>
            <a:ext cx="2279271" cy="177264"/>
          </a:xfrm>
          <a:prstGeom prst="rect">
            <a:avLst/>
          </a:prstGeom>
        </p:spPr>
        <p:txBody>
          <a:bodyPr lIns="0" tIns="0" rIns="0" bIns="0" numCol="1" spcCol="360000"/>
          <a:lstStyle>
            <a:lvl1pPr marL="6351" indent="-6351">
              <a:spcBef>
                <a:spcPts val="0"/>
              </a:spcBef>
              <a:buNone/>
              <a:tabLst/>
              <a:defRPr sz="1333" b="0" i="0">
                <a:solidFill>
                  <a:schemeClr val="accent4"/>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title</a:t>
            </a:r>
          </a:p>
        </p:txBody>
      </p:sp>
      <p:sp>
        <p:nvSpPr>
          <p:cNvPr id="20" name="Text Placeholder 23">
            <a:extLst>
              <a:ext uri="{FF2B5EF4-FFF2-40B4-BE49-F238E27FC236}">
                <a16:creationId xmlns:a16="http://schemas.microsoft.com/office/drawing/2014/main" id="{F3DC5791-A2B7-974D-B219-16B125B16D5F}"/>
              </a:ext>
            </a:extLst>
          </p:cNvPr>
          <p:cNvSpPr>
            <a:spLocks noGrp="1"/>
          </p:cNvSpPr>
          <p:nvPr>
            <p:ph type="body" sz="quarter" idx="26" hasCustomPrompt="1"/>
          </p:nvPr>
        </p:nvSpPr>
        <p:spPr>
          <a:xfrm>
            <a:off x="9566865" y="2017132"/>
            <a:ext cx="2279271" cy="177264"/>
          </a:xfrm>
          <a:prstGeom prst="rect">
            <a:avLst/>
          </a:prstGeom>
        </p:spPr>
        <p:txBody>
          <a:bodyPr lIns="0" tIns="0" rIns="0" bIns="0" numCol="1" spcCol="360000"/>
          <a:lstStyle>
            <a:lvl1pPr marL="6351" indent="-6351">
              <a:spcBef>
                <a:spcPts val="0"/>
              </a:spcBef>
              <a:buNone/>
              <a:tabLst/>
              <a:defRPr sz="12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DDI</a:t>
            </a:r>
          </a:p>
        </p:txBody>
      </p:sp>
      <p:sp>
        <p:nvSpPr>
          <p:cNvPr id="21" name="Text Placeholder 23">
            <a:extLst>
              <a:ext uri="{FF2B5EF4-FFF2-40B4-BE49-F238E27FC236}">
                <a16:creationId xmlns:a16="http://schemas.microsoft.com/office/drawing/2014/main" id="{F3DC5791-A2B7-974D-B219-16B125B16D5F}"/>
              </a:ext>
            </a:extLst>
          </p:cNvPr>
          <p:cNvSpPr>
            <a:spLocks noGrp="1"/>
          </p:cNvSpPr>
          <p:nvPr>
            <p:ph type="body" sz="quarter" idx="27" hasCustomPrompt="1"/>
          </p:nvPr>
        </p:nvSpPr>
        <p:spPr>
          <a:xfrm>
            <a:off x="9566865" y="2221289"/>
            <a:ext cx="2279271" cy="177264"/>
          </a:xfrm>
          <a:prstGeom prst="rect">
            <a:avLst/>
          </a:prstGeom>
        </p:spPr>
        <p:txBody>
          <a:bodyPr lIns="0" tIns="0" rIns="0" bIns="0" numCol="1" spcCol="360000"/>
          <a:lstStyle>
            <a:lvl1pPr marL="6351" indent="-6351">
              <a:spcBef>
                <a:spcPts val="0"/>
              </a:spcBef>
              <a:buNone/>
              <a:tabLst/>
              <a:defRPr sz="12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M</a:t>
            </a:r>
          </a:p>
        </p:txBody>
      </p:sp>
      <p:sp>
        <p:nvSpPr>
          <p:cNvPr id="23" name="Text Placeholder 23">
            <a:extLst>
              <a:ext uri="{FF2B5EF4-FFF2-40B4-BE49-F238E27FC236}">
                <a16:creationId xmlns:a16="http://schemas.microsoft.com/office/drawing/2014/main" id="{AE0D6DC0-5E03-D249-9B42-351D562E185B}"/>
              </a:ext>
            </a:extLst>
          </p:cNvPr>
          <p:cNvSpPr>
            <a:spLocks noGrp="1"/>
          </p:cNvSpPr>
          <p:nvPr>
            <p:ph type="body" sz="quarter" idx="29" hasCustomPrompt="1"/>
          </p:nvPr>
        </p:nvSpPr>
        <p:spPr>
          <a:xfrm>
            <a:off x="9566865" y="3772089"/>
            <a:ext cx="2279271" cy="156867"/>
          </a:xfrm>
          <a:prstGeom prst="rect">
            <a:avLst/>
          </a:prstGeom>
        </p:spPr>
        <p:txBody>
          <a:bodyPr lIns="0" tIns="0" rIns="0" bIns="0" numCol="1" spcCol="360000"/>
          <a:lstStyle>
            <a:lvl1pPr marL="6351" indent="-6351">
              <a:spcBef>
                <a:spcPts val="0"/>
              </a:spcBef>
              <a:buNone/>
              <a:tabLst/>
              <a:defRPr sz="1467" b="0" i="0">
                <a:solidFill>
                  <a:schemeClr val="accent4"/>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name</a:t>
            </a:r>
          </a:p>
        </p:txBody>
      </p:sp>
      <p:sp>
        <p:nvSpPr>
          <p:cNvPr id="24" name="Text Placeholder 23">
            <a:extLst>
              <a:ext uri="{FF2B5EF4-FFF2-40B4-BE49-F238E27FC236}">
                <a16:creationId xmlns:a16="http://schemas.microsoft.com/office/drawing/2014/main" id="{F3DC5791-A2B7-974D-B219-16B125B16D5F}"/>
              </a:ext>
            </a:extLst>
          </p:cNvPr>
          <p:cNvSpPr>
            <a:spLocks noGrp="1"/>
          </p:cNvSpPr>
          <p:nvPr>
            <p:ph type="body" sz="quarter" idx="30" hasCustomPrompt="1"/>
          </p:nvPr>
        </p:nvSpPr>
        <p:spPr>
          <a:xfrm>
            <a:off x="9566865" y="4044481"/>
            <a:ext cx="2279271" cy="177264"/>
          </a:xfrm>
          <a:prstGeom prst="rect">
            <a:avLst/>
          </a:prstGeom>
        </p:spPr>
        <p:txBody>
          <a:bodyPr lIns="0" tIns="0" rIns="0" bIns="0" numCol="1" spcCol="360000"/>
          <a:lstStyle>
            <a:lvl1pPr marL="6351" indent="-6351">
              <a:spcBef>
                <a:spcPts val="0"/>
              </a:spcBef>
              <a:buNone/>
              <a:tabLst/>
              <a:defRPr sz="1333" b="0" i="0">
                <a:solidFill>
                  <a:schemeClr val="accent4"/>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title</a:t>
            </a:r>
          </a:p>
        </p:txBody>
      </p:sp>
      <p:sp>
        <p:nvSpPr>
          <p:cNvPr id="25" name="Text Placeholder 23">
            <a:extLst>
              <a:ext uri="{FF2B5EF4-FFF2-40B4-BE49-F238E27FC236}">
                <a16:creationId xmlns:a16="http://schemas.microsoft.com/office/drawing/2014/main" id="{F3DC5791-A2B7-974D-B219-16B125B16D5F}"/>
              </a:ext>
            </a:extLst>
          </p:cNvPr>
          <p:cNvSpPr>
            <a:spLocks noGrp="1"/>
          </p:cNvSpPr>
          <p:nvPr>
            <p:ph type="body" sz="quarter" idx="31" hasCustomPrompt="1"/>
          </p:nvPr>
        </p:nvSpPr>
        <p:spPr>
          <a:xfrm>
            <a:off x="9566865" y="4451571"/>
            <a:ext cx="2279271" cy="177264"/>
          </a:xfrm>
          <a:prstGeom prst="rect">
            <a:avLst/>
          </a:prstGeom>
        </p:spPr>
        <p:txBody>
          <a:bodyPr lIns="0" tIns="0" rIns="0" bIns="0" numCol="1" spcCol="360000"/>
          <a:lstStyle>
            <a:lvl1pPr marL="6351" indent="-6351">
              <a:spcBef>
                <a:spcPts val="0"/>
              </a:spcBef>
              <a:buNone/>
              <a:tabLst/>
              <a:defRPr sz="12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DDI</a:t>
            </a:r>
          </a:p>
        </p:txBody>
      </p:sp>
      <p:sp>
        <p:nvSpPr>
          <p:cNvPr id="26" name="Text Placeholder 23">
            <a:extLst>
              <a:ext uri="{FF2B5EF4-FFF2-40B4-BE49-F238E27FC236}">
                <a16:creationId xmlns:a16="http://schemas.microsoft.com/office/drawing/2014/main" id="{F3DC5791-A2B7-974D-B219-16B125B16D5F}"/>
              </a:ext>
            </a:extLst>
          </p:cNvPr>
          <p:cNvSpPr>
            <a:spLocks noGrp="1"/>
          </p:cNvSpPr>
          <p:nvPr>
            <p:ph type="body" sz="quarter" idx="32" hasCustomPrompt="1"/>
          </p:nvPr>
        </p:nvSpPr>
        <p:spPr>
          <a:xfrm>
            <a:off x="9566865" y="4655728"/>
            <a:ext cx="2279271" cy="177264"/>
          </a:xfrm>
          <a:prstGeom prst="rect">
            <a:avLst/>
          </a:prstGeom>
        </p:spPr>
        <p:txBody>
          <a:bodyPr lIns="0" tIns="0" rIns="0" bIns="0" numCol="1" spcCol="360000"/>
          <a:lstStyle>
            <a:lvl1pPr marL="6351" indent="-6351">
              <a:spcBef>
                <a:spcPts val="0"/>
              </a:spcBef>
              <a:buNone/>
              <a:tabLst/>
              <a:defRPr sz="12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M</a:t>
            </a:r>
          </a:p>
        </p:txBody>
      </p:sp>
      <p:sp>
        <p:nvSpPr>
          <p:cNvPr id="28" name="Text Placeholder 23">
            <a:extLst>
              <a:ext uri="{FF2B5EF4-FFF2-40B4-BE49-F238E27FC236}">
                <a16:creationId xmlns:a16="http://schemas.microsoft.com/office/drawing/2014/main" id="{AE0D6DC0-5E03-D249-9B42-351D562E185B}"/>
              </a:ext>
            </a:extLst>
          </p:cNvPr>
          <p:cNvSpPr>
            <a:spLocks noGrp="1"/>
          </p:cNvSpPr>
          <p:nvPr>
            <p:ph type="body" sz="quarter" idx="34" hasCustomPrompt="1"/>
          </p:nvPr>
        </p:nvSpPr>
        <p:spPr>
          <a:xfrm>
            <a:off x="4972733" y="4457636"/>
            <a:ext cx="2279271" cy="156867"/>
          </a:xfrm>
          <a:prstGeom prst="rect">
            <a:avLst/>
          </a:prstGeom>
        </p:spPr>
        <p:txBody>
          <a:bodyPr lIns="0" tIns="0" rIns="0" bIns="0" numCol="1" spcCol="360000"/>
          <a:lstStyle>
            <a:lvl1pPr marL="6351" indent="-6351">
              <a:spcBef>
                <a:spcPts val="0"/>
              </a:spcBef>
              <a:buNone/>
              <a:tabLst/>
              <a:defRPr sz="1200" b="0" i="0" baseline="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Office address and </a:t>
            </a:r>
            <a:r>
              <a:rPr lang="en-GB" dirty="0" err="1"/>
              <a:t>tel</a:t>
            </a:r>
            <a:r>
              <a:rPr lang="en-GB" dirty="0"/>
              <a:t> no</a:t>
            </a:r>
          </a:p>
        </p:txBody>
      </p:sp>
      <p:sp>
        <p:nvSpPr>
          <p:cNvPr id="33" name="Text Placeholder 23">
            <a:extLst>
              <a:ext uri="{FF2B5EF4-FFF2-40B4-BE49-F238E27FC236}">
                <a16:creationId xmlns:a16="http://schemas.microsoft.com/office/drawing/2014/main" id="{F3DC5791-A2B7-974D-B219-16B125B16D5F}"/>
              </a:ext>
            </a:extLst>
          </p:cNvPr>
          <p:cNvSpPr>
            <a:spLocks noGrp="1"/>
          </p:cNvSpPr>
          <p:nvPr>
            <p:ph type="body" sz="quarter" idx="35"/>
          </p:nvPr>
        </p:nvSpPr>
        <p:spPr>
          <a:xfrm>
            <a:off x="9566865" y="2405152"/>
            <a:ext cx="2279271" cy="177264"/>
          </a:xfrm>
          <a:prstGeom prst="rect">
            <a:avLst/>
          </a:prstGeom>
        </p:spPr>
        <p:txBody>
          <a:bodyPr lIns="0" tIns="0" rIns="0" bIns="0" numCol="1" spcCol="360000"/>
          <a:lstStyle>
            <a:lvl1pPr marL="6351" indent="-6351">
              <a:spcBef>
                <a:spcPts val="0"/>
              </a:spcBef>
              <a:buNone/>
              <a:tabLst/>
              <a:defRPr sz="12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E</a:t>
            </a:r>
          </a:p>
        </p:txBody>
      </p:sp>
      <p:sp>
        <p:nvSpPr>
          <p:cNvPr id="34" name="Text Placeholder 23">
            <a:extLst>
              <a:ext uri="{FF2B5EF4-FFF2-40B4-BE49-F238E27FC236}">
                <a16:creationId xmlns:a16="http://schemas.microsoft.com/office/drawing/2014/main" id="{F3DC5791-A2B7-974D-B219-16B125B16D5F}"/>
              </a:ext>
            </a:extLst>
          </p:cNvPr>
          <p:cNvSpPr>
            <a:spLocks noGrp="1"/>
          </p:cNvSpPr>
          <p:nvPr>
            <p:ph type="body" sz="quarter" idx="36"/>
          </p:nvPr>
        </p:nvSpPr>
        <p:spPr>
          <a:xfrm>
            <a:off x="9566865" y="4858660"/>
            <a:ext cx="2279271" cy="177264"/>
          </a:xfrm>
          <a:prstGeom prst="rect">
            <a:avLst/>
          </a:prstGeom>
        </p:spPr>
        <p:txBody>
          <a:bodyPr lIns="0" tIns="0" rIns="0" bIns="0" numCol="1" spcCol="360000"/>
          <a:lstStyle>
            <a:lvl1pPr marL="6351" indent="-6351">
              <a:spcBef>
                <a:spcPts val="0"/>
              </a:spcBef>
              <a:buNone/>
              <a:tabLst/>
              <a:defRPr sz="12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E</a:t>
            </a:r>
          </a:p>
        </p:txBody>
      </p:sp>
    </p:spTree>
    <p:extLst>
      <p:ext uri="{BB962C8B-B14F-4D97-AF65-F5344CB8AC3E}">
        <p14:creationId xmlns:p14="http://schemas.microsoft.com/office/powerpoint/2010/main" val="67796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ssage box right text and pictures">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044D385A-08FC-C540-AD35-2359B8ADDE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440205" y="-2"/>
            <a:ext cx="4751796" cy="6858001"/>
          </a:xfrm>
          <a:prstGeom prst="rect">
            <a:avLst/>
          </a:prstGeom>
        </p:spPr>
      </p:pic>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53625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79295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520635" y="1672981"/>
            <a:ext cx="3876165" cy="4628336"/>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523710" y="985289"/>
            <a:ext cx="3869276"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sp>
        <p:nvSpPr>
          <p:cNvPr id="68" name="Picture Placeholder 5">
            <a:extLst>
              <a:ext uri="{FF2B5EF4-FFF2-40B4-BE49-F238E27FC236}">
                <a16:creationId xmlns:a16="http://schemas.microsoft.com/office/drawing/2014/main" id="{25511A99-462F-7440-AD0B-B4CFCBCAA04F}"/>
              </a:ext>
            </a:extLst>
          </p:cNvPr>
          <p:cNvSpPr>
            <a:spLocks noGrp="1"/>
          </p:cNvSpPr>
          <p:nvPr>
            <p:ph type="pic" sz="quarter" idx="18"/>
          </p:nvPr>
        </p:nvSpPr>
        <p:spPr>
          <a:xfrm>
            <a:off x="4926968" y="4338084"/>
            <a:ext cx="1963232" cy="1963233"/>
          </a:xfrm>
          <a:prstGeom prst="rect">
            <a:avLst/>
          </a:prstGeom>
          <a:solidFill>
            <a:schemeClr val="bg1">
              <a:lumMod val="95000"/>
            </a:schemeClr>
          </a:solidFill>
        </p:spPr>
        <p:txBody>
          <a:bodyPr anchor="ctr" anchorCtr="0"/>
          <a:lstStyle>
            <a:lvl1pPr marL="304792" marR="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067"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304792" marR="0" lvl="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dirty="0"/>
              <a:t>Click icon to add picture</a:t>
            </a:r>
          </a:p>
        </p:txBody>
      </p:sp>
      <p:sp>
        <p:nvSpPr>
          <p:cNvPr id="75" name="Round Single Corner Rectangle 37">
            <a:extLst>
              <a:ext uri="{FF2B5EF4-FFF2-40B4-BE49-F238E27FC236}">
                <a16:creationId xmlns:a16="http://schemas.microsoft.com/office/drawing/2014/main" id="{95ACDB04-DA52-504C-902A-D6F05D9F5CE8}"/>
              </a:ext>
            </a:extLst>
          </p:cNvPr>
          <p:cNvSpPr/>
          <p:nvPr userDrawn="1"/>
        </p:nvSpPr>
        <p:spPr>
          <a:xfrm>
            <a:off x="7440205" y="-1"/>
            <a:ext cx="4751795" cy="68579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76" name="Text Placeholder 23">
            <a:extLst>
              <a:ext uri="{FF2B5EF4-FFF2-40B4-BE49-F238E27FC236}">
                <a16:creationId xmlns:a16="http://schemas.microsoft.com/office/drawing/2014/main" id="{6D6FF3A1-7F9E-504E-BA90-15181976F1FD}"/>
              </a:ext>
            </a:extLst>
          </p:cNvPr>
          <p:cNvSpPr>
            <a:spLocks noGrp="1"/>
          </p:cNvSpPr>
          <p:nvPr>
            <p:ph type="body" sz="quarter" idx="11" hasCustomPrompt="1"/>
          </p:nvPr>
        </p:nvSpPr>
        <p:spPr>
          <a:xfrm>
            <a:off x="7993381" y="1672983"/>
            <a:ext cx="3668945" cy="4628333"/>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pull-out copy</a:t>
            </a:r>
          </a:p>
        </p:txBody>
      </p:sp>
      <p:sp>
        <p:nvSpPr>
          <p:cNvPr id="77" name="Text Placeholder 23">
            <a:extLst>
              <a:ext uri="{FF2B5EF4-FFF2-40B4-BE49-F238E27FC236}">
                <a16:creationId xmlns:a16="http://schemas.microsoft.com/office/drawing/2014/main" id="{6073CD2D-1CDC-164D-AB05-7BA846704F92}"/>
              </a:ext>
            </a:extLst>
          </p:cNvPr>
          <p:cNvSpPr>
            <a:spLocks noGrp="1"/>
          </p:cNvSpPr>
          <p:nvPr>
            <p:ph type="body" sz="quarter" idx="13" hasCustomPrompt="1"/>
          </p:nvPr>
        </p:nvSpPr>
        <p:spPr>
          <a:xfrm>
            <a:off x="7979205" y="985289"/>
            <a:ext cx="3679307" cy="462004"/>
          </a:xfrm>
          <a:prstGeom prst="rect">
            <a:avLst/>
          </a:prstGeom>
        </p:spPr>
        <p:txBody>
          <a:bodyPr lIns="0" tIns="0" rIns="0" bIns="0"/>
          <a:lstStyle>
            <a:lvl1pPr marL="4233" indent="-4233">
              <a:spcBef>
                <a:spcPts val="0"/>
              </a:spcBef>
              <a:buNone/>
              <a:tabLst/>
              <a:defRPr sz="21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Message Title</a:t>
            </a:r>
          </a:p>
        </p:txBody>
      </p:sp>
      <p:sp>
        <p:nvSpPr>
          <p:cNvPr id="79" name="Picture Placeholder 5">
            <a:extLst>
              <a:ext uri="{FF2B5EF4-FFF2-40B4-BE49-F238E27FC236}">
                <a16:creationId xmlns:a16="http://schemas.microsoft.com/office/drawing/2014/main" id="{FF947450-B967-C140-966F-573DBC37BA0B}"/>
              </a:ext>
            </a:extLst>
          </p:cNvPr>
          <p:cNvSpPr>
            <a:spLocks noGrp="1"/>
          </p:cNvSpPr>
          <p:nvPr>
            <p:ph type="pic" sz="quarter" idx="22"/>
          </p:nvPr>
        </p:nvSpPr>
        <p:spPr>
          <a:xfrm>
            <a:off x="4926968" y="1672982"/>
            <a:ext cx="1963232" cy="1963233"/>
          </a:xfrm>
          <a:prstGeom prst="rect">
            <a:avLst/>
          </a:prstGeom>
          <a:solidFill>
            <a:schemeClr val="bg1">
              <a:lumMod val="95000"/>
            </a:schemeClr>
          </a:solidFill>
        </p:spPr>
        <p:txBody>
          <a:bodyPr anchor="ctr" anchorCtr="0"/>
          <a:lstStyle>
            <a:lvl1pPr marL="304792" marR="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067"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304792" marR="0" lvl="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dirty="0"/>
              <a:t>Click icon to add picture</a:t>
            </a:r>
          </a:p>
        </p:txBody>
      </p:sp>
      <p:sp>
        <p:nvSpPr>
          <p:cNvPr id="81" name="Rectangle 80">
            <a:extLst>
              <a:ext uri="{FF2B5EF4-FFF2-40B4-BE49-F238E27FC236}">
                <a16:creationId xmlns:a16="http://schemas.microsoft.com/office/drawing/2014/main" id="{5C171937-31B5-234C-88F0-DFB9081B0F50}"/>
              </a:ext>
            </a:extLst>
          </p:cNvPr>
          <p:cNvSpPr/>
          <p:nvPr userDrawn="1"/>
        </p:nvSpPr>
        <p:spPr>
          <a:xfrm rot="16200000">
            <a:off x="792951"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82" name="Title 1">
            <a:extLst>
              <a:ext uri="{FF2B5EF4-FFF2-40B4-BE49-F238E27FC236}">
                <a16:creationId xmlns:a16="http://schemas.microsoft.com/office/drawing/2014/main" id="{E8671E86-42FF-0840-9B5B-F2D1326E9A4F}"/>
              </a:ext>
            </a:extLst>
          </p:cNvPr>
          <p:cNvSpPr txBox="1">
            <a:spLocks/>
          </p:cNvSpPr>
          <p:nvPr userDrawn="1"/>
        </p:nvSpPr>
        <p:spPr bwMode="gray">
          <a:xfrm>
            <a:off x="534811" y="290627"/>
            <a:ext cx="2435219" cy="148827"/>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tx1">
                    <a:lumMod val="85000"/>
                    <a:lumOff val="15000"/>
                  </a:schemeClr>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tx1">
                  <a:lumMod val="85000"/>
                  <a:lumOff val="15000"/>
                </a:schemeClr>
              </a:solidFill>
              <a:latin typeface="Calibri Light" panose="020F0302020204030204" pitchFamily="34" charset="0"/>
              <a:cs typeface="Calibri Light" panose="020F0302020204030204" pitchFamily="34" charset="0"/>
            </a:endParaRPr>
          </a:p>
        </p:txBody>
      </p:sp>
      <p:grpSp>
        <p:nvGrpSpPr>
          <p:cNvPr id="17" name="Group 16">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10632816" y="389201"/>
            <a:ext cx="1056000" cy="204761"/>
            <a:chOff x="4375150" y="6157913"/>
            <a:chExt cx="1874838" cy="363537"/>
          </a:xfrm>
        </p:grpSpPr>
        <p:sp>
          <p:nvSpPr>
            <p:cNvPr id="18" name="Freeform 17">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84782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left)">
                                      <p:cBhvr>
                                        <p:cTn id="1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8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id with picture">
    <p:spTree>
      <p:nvGrpSpPr>
        <p:cNvPr id="1" name=""/>
        <p:cNvGrpSpPr/>
        <p:nvPr/>
      </p:nvGrpSpPr>
      <p:grpSpPr>
        <a:xfrm>
          <a:off x="0" y="0"/>
          <a:ext cx="0" cy="0"/>
          <a:chOff x="0" y="0"/>
          <a:chExt cx="0" cy="0"/>
        </a:xfrm>
      </p:grpSpPr>
      <p:sp>
        <p:nvSpPr>
          <p:cNvPr id="109" name="Picture Placeholder 5">
            <a:extLst>
              <a:ext uri="{FF2B5EF4-FFF2-40B4-BE49-F238E27FC236}">
                <a16:creationId xmlns:a16="http://schemas.microsoft.com/office/drawing/2014/main" id="{192EF250-5A03-6141-9354-39D2CB29CB21}"/>
              </a:ext>
            </a:extLst>
          </p:cNvPr>
          <p:cNvSpPr>
            <a:spLocks noGrp="1"/>
          </p:cNvSpPr>
          <p:nvPr>
            <p:ph type="pic" sz="quarter" idx="16"/>
          </p:nvPr>
        </p:nvSpPr>
        <p:spPr>
          <a:xfrm>
            <a:off x="-1" y="3428997"/>
            <a:ext cx="7188223" cy="3428999"/>
          </a:xfrm>
          <a:prstGeom prst="rect">
            <a:avLst/>
          </a:prstGeom>
          <a:solidFill>
            <a:schemeClr val="bg1">
              <a:lumMod val="95000"/>
            </a:schemeClr>
          </a:solidFill>
        </p:spPr>
        <p:txBody>
          <a:bodyPr anchor="ctr" anchorCtr="0"/>
          <a:lstStyle>
            <a:lvl1pPr marL="304792" marR="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067"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85" name="Round Single Corner Rectangle 37">
            <a:extLst>
              <a:ext uri="{FF2B5EF4-FFF2-40B4-BE49-F238E27FC236}">
                <a16:creationId xmlns:a16="http://schemas.microsoft.com/office/drawing/2014/main" id="{669320EC-8970-B545-ADFB-5216EC03B96B}"/>
              </a:ext>
            </a:extLst>
          </p:cNvPr>
          <p:cNvSpPr/>
          <p:nvPr userDrawn="1"/>
        </p:nvSpPr>
        <p:spPr>
          <a:xfrm>
            <a:off x="4701857" y="1"/>
            <a:ext cx="2496457" cy="342899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86" name="Round Single Corner Rectangle 37">
            <a:extLst>
              <a:ext uri="{FF2B5EF4-FFF2-40B4-BE49-F238E27FC236}">
                <a16:creationId xmlns:a16="http://schemas.microsoft.com/office/drawing/2014/main" id="{1253C231-A147-CB4B-8BCE-65FEA10CE673}"/>
              </a:ext>
            </a:extLst>
          </p:cNvPr>
          <p:cNvSpPr/>
          <p:nvPr userDrawn="1"/>
        </p:nvSpPr>
        <p:spPr>
          <a:xfrm>
            <a:off x="7198314" y="1"/>
            <a:ext cx="2486753" cy="3428996"/>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pic>
        <p:nvPicPr>
          <p:cNvPr id="97" name="Graphic 96">
            <a:extLst>
              <a:ext uri="{FF2B5EF4-FFF2-40B4-BE49-F238E27FC236}">
                <a16:creationId xmlns:a16="http://schemas.microsoft.com/office/drawing/2014/main" id="{A6C21796-964E-E345-8E7C-7006C980FA5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41942" y="374942"/>
            <a:ext cx="1088543" cy="229167"/>
          </a:xfrm>
          <a:prstGeom prst="rect">
            <a:avLst/>
          </a:prstGeom>
        </p:spPr>
      </p:pic>
      <p:sp>
        <p:nvSpPr>
          <p:cNvPr id="102" name="Title 1">
            <a:extLst>
              <a:ext uri="{FF2B5EF4-FFF2-40B4-BE49-F238E27FC236}">
                <a16:creationId xmlns:a16="http://schemas.microsoft.com/office/drawing/2014/main" id="{0869AB3E-7203-DA41-872A-25906AF4A83A}"/>
              </a:ext>
            </a:extLst>
          </p:cNvPr>
          <p:cNvSpPr txBox="1">
            <a:spLocks/>
          </p:cNvSpPr>
          <p:nvPr userDrawn="1"/>
        </p:nvSpPr>
        <p:spPr bwMode="gray">
          <a:xfrm>
            <a:off x="53625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103" name="Rectangle 102">
            <a:extLst>
              <a:ext uri="{FF2B5EF4-FFF2-40B4-BE49-F238E27FC236}">
                <a16:creationId xmlns:a16="http://schemas.microsoft.com/office/drawing/2014/main" id="{3BEBDD5B-B4FA-9E4B-8720-78E4522536E6}"/>
              </a:ext>
            </a:extLst>
          </p:cNvPr>
          <p:cNvSpPr/>
          <p:nvPr userDrawn="1"/>
        </p:nvSpPr>
        <p:spPr>
          <a:xfrm rot="16200000">
            <a:off x="79295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104" name="Text Placeholder 23">
            <a:extLst>
              <a:ext uri="{FF2B5EF4-FFF2-40B4-BE49-F238E27FC236}">
                <a16:creationId xmlns:a16="http://schemas.microsoft.com/office/drawing/2014/main" id="{8BAFB0BB-8F18-C844-BB4B-E10A6C13BF7D}"/>
              </a:ext>
            </a:extLst>
          </p:cNvPr>
          <p:cNvSpPr>
            <a:spLocks noGrp="1"/>
          </p:cNvSpPr>
          <p:nvPr>
            <p:ph type="body" sz="quarter" idx="14" hasCustomPrompt="1"/>
          </p:nvPr>
        </p:nvSpPr>
        <p:spPr>
          <a:xfrm>
            <a:off x="520635" y="1672982"/>
            <a:ext cx="3672045" cy="1275781"/>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05" name="Text Placeholder 23">
            <a:extLst>
              <a:ext uri="{FF2B5EF4-FFF2-40B4-BE49-F238E27FC236}">
                <a16:creationId xmlns:a16="http://schemas.microsoft.com/office/drawing/2014/main" id="{4A0FDF7C-0B5A-3E45-B0E1-5625C944B87F}"/>
              </a:ext>
            </a:extLst>
          </p:cNvPr>
          <p:cNvSpPr>
            <a:spLocks noGrp="1"/>
          </p:cNvSpPr>
          <p:nvPr>
            <p:ph type="body" sz="quarter" idx="15" hasCustomPrompt="1"/>
          </p:nvPr>
        </p:nvSpPr>
        <p:spPr>
          <a:xfrm>
            <a:off x="523710" y="985289"/>
            <a:ext cx="3665519"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sp>
        <p:nvSpPr>
          <p:cNvPr id="106" name="Rectangle 105">
            <a:extLst>
              <a:ext uri="{FF2B5EF4-FFF2-40B4-BE49-F238E27FC236}">
                <a16:creationId xmlns:a16="http://schemas.microsoft.com/office/drawing/2014/main" id="{CA7C25DF-0A71-124C-87C9-4F1A37D6B802}"/>
              </a:ext>
            </a:extLst>
          </p:cNvPr>
          <p:cNvSpPr/>
          <p:nvPr userDrawn="1"/>
        </p:nvSpPr>
        <p:spPr>
          <a:xfrm rot="16200000">
            <a:off x="792951"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107" name="Title 1">
            <a:extLst>
              <a:ext uri="{FF2B5EF4-FFF2-40B4-BE49-F238E27FC236}">
                <a16:creationId xmlns:a16="http://schemas.microsoft.com/office/drawing/2014/main" id="{D08C623F-63AD-B84A-90EB-DE1EE591A2F1}"/>
              </a:ext>
            </a:extLst>
          </p:cNvPr>
          <p:cNvSpPr txBox="1">
            <a:spLocks/>
          </p:cNvSpPr>
          <p:nvPr userDrawn="1"/>
        </p:nvSpPr>
        <p:spPr bwMode="gray">
          <a:xfrm>
            <a:off x="534811" y="290627"/>
            <a:ext cx="2435219" cy="148827"/>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tx1">
                    <a:lumMod val="85000"/>
                    <a:lumOff val="15000"/>
                  </a:schemeClr>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13" name="Text Placeholder 23">
            <a:extLst>
              <a:ext uri="{FF2B5EF4-FFF2-40B4-BE49-F238E27FC236}">
                <a16:creationId xmlns:a16="http://schemas.microsoft.com/office/drawing/2014/main" id="{6ED590AD-BF08-A344-842E-668098BD5A7A}"/>
              </a:ext>
            </a:extLst>
          </p:cNvPr>
          <p:cNvSpPr>
            <a:spLocks noGrp="1"/>
          </p:cNvSpPr>
          <p:nvPr>
            <p:ph type="body" sz="quarter" idx="19" hasCustomPrompt="1"/>
          </p:nvPr>
        </p:nvSpPr>
        <p:spPr>
          <a:xfrm>
            <a:off x="5055253" y="593962"/>
            <a:ext cx="1791211" cy="2553276"/>
          </a:xfrm>
          <a:prstGeom prst="rect">
            <a:avLst/>
          </a:prstGeom>
        </p:spPr>
        <p:txBody>
          <a:bodyPr lIns="0" tIns="0" rIns="0" bIns="0" numCol="1" spcCol="360000"/>
          <a:lstStyle>
            <a:lvl1pPr marL="6351" indent="-6351" algn="ctr">
              <a:spcBef>
                <a:spcPts val="0"/>
              </a:spcBef>
              <a:buNone/>
              <a:tabLst/>
              <a:defRPr sz="1600" b="0" i="0">
                <a:solidFill>
                  <a:schemeClr val="bg1"/>
                </a:solidFill>
                <a:latin typeface="Calibri" panose="020F0502020204030204" pitchFamily="34" charset="0"/>
                <a:cs typeface="Calibri" panose="020F05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pull-out message box</a:t>
            </a:r>
          </a:p>
        </p:txBody>
      </p:sp>
      <p:sp>
        <p:nvSpPr>
          <p:cNvPr id="115" name="Picture Placeholder 5">
            <a:extLst>
              <a:ext uri="{FF2B5EF4-FFF2-40B4-BE49-F238E27FC236}">
                <a16:creationId xmlns:a16="http://schemas.microsoft.com/office/drawing/2014/main" id="{D67E4ED9-CA06-C54F-B200-0C7A721E8BDA}"/>
              </a:ext>
            </a:extLst>
          </p:cNvPr>
          <p:cNvSpPr>
            <a:spLocks noGrp="1"/>
          </p:cNvSpPr>
          <p:nvPr>
            <p:ph type="pic" sz="quarter" idx="21"/>
          </p:nvPr>
        </p:nvSpPr>
        <p:spPr>
          <a:xfrm>
            <a:off x="9683915" y="3428997"/>
            <a:ext cx="2508085" cy="3428999"/>
          </a:xfrm>
          <a:prstGeom prst="rect">
            <a:avLst/>
          </a:prstGeom>
          <a:solidFill>
            <a:schemeClr val="bg1">
              <a:lumMod val="95000"/>
              <a:alpha val="50000"/>
            </a:schemeClr>
          </a:solidFill>
        </p:spPr>
        <p:txBody>
          <a:bodyPr anchor="ctr" anchorCtr="0"/>
          <a:lstStyle>
            <a:lvl1pPr marL="304792" marR="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067"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117" name="Text Placeholder 23">
            <a:extLst>
              <a:ext uri="{FF2B5EF4-FFF2-40B4-BE49-F238E27FC236}">
                <a16:creationId xmlns:a16="http://schemas.microsoft.com/office/drawing/2014/main" id="{D78A30DF-0F0E-114B-935E-9F498C67A882}"/>
              </a:ext>
            </a:extLst>
          </p:cNvPr>
          <p:cNvSpPr>
            <a:spLocks noGrp="1"/>
          </p:cNvSpPr>
          <p:nvPr>
            <p:ph type="body" sz="quarter" idx="22" hasCustomPrompt="1"/>
          </p:nvPr>
        </p:nvSpPr>
        <p:spPr>
          <a:xfrm>
            <a:off x="7559389" y="576224"/>
            <a:ext cx="1774639" cy="2571013"/>
          </a:xfrm>
          <a:prstGeom prst="rect">
            <a:avLst/>
          </a:prstGeom>
        </p:spPr>
        <p:txBody>
          <a:bodyPr lIns="0" tIns="0" rIns="0" bIns="0" numCol="1" spcCol="360000" anchor="t" anchorCtr="0"/>
          <a:lstStyle>
            <a:lvl1pPr marL="6351" indent="-6351">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18" name="Round Single Corner Rectangle 37">
            <a:extLst>
              <a:ext uri="{FF2B5EF4-FFF2-40B4-BE49-F238E27FC236}">
                <a16:creationId xmlns:a16="http://schemas.microsoft.com/office/drawing/2014/main" id="{82ADF391-69CC-5F4A-BBFC-8D091BBA38E6}"/>
              </a:ext>
            </a:extLst>
          </p:cNvPr>
          <p:cNvSpPr/>
          <p:nvPr userDrawn="1"/>
        </p:nvSpPr>
        <p:spPr>
          <a:xfrm>
            <a:off x="9683143" y="1"/>
            <a:ext cx="2508859" cy="3428996"/>
          </a:xfrm>
          <a:prstGeom prst="round1Rect">
            <a:avLst>
              <a:gd name="adj" fmla="val 0"/>
            </a:avLst>
          </a:prstGeom>
          <a:gradFill>
            <a:gsLst>
              <a:gs pos="0">
                <a:schemeClr val="tx1">
                  <a:lumMod val="75000"/>
                  <a:lumOff val="25000"/>
                  <a:alpha val="80000"/>
                </a:schemeClr>
              </a:gs>
              <a:gs pos="100000">
                <a:schemeClr val="tx1">
                  <a:lumMod val="90000"/>
                  <a:lumOff val="10000"/>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119" name="Round Single Corner Rectangle 37">
            <a:extLst>
              <a:ext uri="{FF2B5EF4-FFF2-40B4-BE49-F238E27FC236}">
                <a16:creationId xmlns:a16="http://schemas.microsoft.com/office/drawing/2014/main" id="{1615EB91-883D-B849-A5EF-8F541144E1FD}"/>
              </a:ext>
            </a:extLst>
          </p:cNvPr>
          <p:cNvSpPr/>
          <p:nvPr userDrawn="1"/>
        </p:nvSpPr>
        <p:spPr>
          <a:xfrm>
            <a:off x="7197161" y="3428994"/>
            <a:ext cx="2486753" cy="3441452"/>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120" name="Text Placeholder 23">
            <a:extLst>
              <a:ext uri="{FF2B5EF4-FFF2-40B4-BE49-F238E27FC236}">
                <a16:creationId xmlns:a16="http://schemas.microsoft.com/office/drawing/2014/main" id="{5B520C5D-BE6C-B14E-9562-99F38657FA7B}"/>
              </a:ext>
            </a:extLst>
          </p:cNvPr>
          <p:cNvSpPr>
            <a:spLocks noGrp="1"/>
          </p:cNvSpPr>
          <p:nvPr>
            <p:ph type="body" sz="quarter" idx="23" hasCustomPrompt="1"/>
          </p:nvPr>
        </p:nvSpPr>
        <p:spPr>
          <a:xfrm>
            <a:off x="7556949" y="4005221"/>
            <a:ext cx="1791211" cy="2571011"/>
          </a:xfrm>
          <a:prstGeom prst="rect">
            <a:avLst/>
          </a:prstGeom>
        </p:spPr>
        <p:txBody>
          <a:bodyPr lIns="0" tIns="0" rIns="0" bIns="0" numCol="1" spcCol="360000"/>
          <a:lstStyle>
            <a:lvl1pPr marL="6351" indent="-6351" algn="ctr">
              <a:spcBef>
                <a:spcPts val="0"/>
              </a:spcBef>
              <a:buNone/>
              <a:tabLst/>
              <a:defRPr sz="1600" b="0" i="0">
                <a:solidFill>
                  <a:schemeClr val="bg1"/>
                </a:solidFill>
                <a:latin typeface="Calibri" panose="020F0502020204030204" pitchFamily="34" charset="0"/>
                <a:cs typeface="Calibri" panose="020F05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pull-out message box</a:t>
            </a:r>
          </a:p>
        </p:txBody>
      </p:sp>
      <p:grpSp>
        <p:nvGrpSpPr>
          <p:cNvPr id="21" name="Group 20">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10632816" y="389201"/>
            <a:ext cx="1056000" cy="204761"/>
            <a:chOff x="4375150" y="6157913"/>
            <a:chExt cx="1874838" cy="363537"/>
          </a:xfrm>
        </p:grpSpPr>
        <p:sp>
          <p:nvSpPr>
            <p:cNvPr id="22" name="Freeform 21">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67108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left)">
                                      <p:cBhvr>
                                        <p:cTn id="1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6"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id with text">
    <p:spTree>
      <p:nvGrpSpPr>
        <p:cNvPr id="1" name=""/>
        <p:cNvGrpSpPr/>
        <p:nvPr/>
      </p:nvGrpSpPr>
      <p:grpSpPr>
        <a:xfrm>
          <a:off x="0" y="0"/>
          <a:ext cx="0" cy="0"/>
          <a:chOff x="0" y="0"/>
          <a:chExt cx="0" cy="0"/>
        </a:xfrm>
      </p:grpSpPr>
      <p:sp>
        <p:nvSpPr>
          <p:cNvPr id="85" name="Round Single Corner Rectangle 37">
            <a:extLst>
              <a:ext uri="{FF2B5EF4-FFF2-40B4-BE49-F238E27FC236}">
                <a16:creationId xmlns:a16="http://schemas.microsoft.com/office/drawing/2014/main" id="{669320EC-8970-B545-ADFB-5216EC03B96B}"/>
              </a:ext>
            </a:extLst>
          </p:cNvPr>
          <p:cNvSpPr/>
          <p:nvPr userDrawn="1"/>
        </p:nvSpPr>
        <p:spPr>
          <a:xfrm>
            <a:off x="4701857" y="1"/>
            <a:ext cx="2496457" cy="342899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86" name="Round Single Corner Rectangle 37">
            <a:extLst>
              <a:ext uri="{FF2B5EF4-FFF2-40B4-BE49-F238E27FC236}">
                <a16:creationId xmlns:a16="http://schemas.microsoft.com/office/drawing/2014/main" id="{1253C231-A147-CB4B-8BCE-65FEA10CE673}"/>
              </a:ext>
            </a:extLst>
          </p:cNvPr>
          <p:cNvSpPr/>
          <p:nvPr userDrawn="1"/>
        </p:nvSpPr>
        <p:spPr>
          <a:xfrm>
            <a:off x="7198314" y="1"/>
            <a:ext cx="2486753" cy="3428996"/>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pic>
        <p:nvPicPr>
          <p:cNvPr id="97" name="Graphic 96">
            <a:extLst>
              <a:ext uri="{FF2B5EF4-FFF2-40B4-BE49-F238E27FC236}">
                <a16:creationId xmlns:a16="http://schemas.microsoft.com/office/drawing/2014/main" id="{A6C21796-964E-E345-8E7C-7006C980FA5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41942" y="374942"/>
            <a:ext cx="1088543" cy="229167"/>
          </a:xfrm>
          <a:prstGeom prst="rect">
            <a:avLst/>
          </a:prstGeom>
        </p:spPr>
      </p:pic>
      <p:sp>
        <p:nvSpPr>
          <p:cNvPr id="102" name="Title 1">
            <a:extLst>
              <a:ext uri="{FF2B5EF4-FFF2-40B4-BE49-F238E27FC236}">
                <a16:creationId xmlns:a16="http://schemas.microsoft.com/office/drawing/2014/main" id="{0869AB3E-7203-DA41-872A-25906AF4A83A}"/>
              </a:ext>
            </a:extLst>
          </p:cNvPr>
          <p:cNvSpPr txBox="1">
            <a:spLocks/>
          </p:cNvSpPr>
          <p:nvPr userDrawn="1"/>
        </p:nvSpPr>
        <p:spPr bwMode="gray">
          <a:xfrm>
            <a:off x="53625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103" name="Rectangle 102">
            <a:extLst>
              <a:ext uri="{FF2B5EF4-FFF2-40B4-BE49-F238E27FC236}">
                <a16:creationId xmlns:a16="http://schemas.microsoft.com/office/drawing/2014/main" id="{3BEBDD5B-B4FA-9E4B-8720-78E4522536E6}"/>
              </a:ext>
            </a:extLst>
          </p:cNvPr>
          <p:cNvSpPr/>
          <p:nvPr userDrawn="1"/>
        </p:nvSpPr>
        <p:spPr>
          <a:xfrm rot="16200000">
            <a:off x="79295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104" name="Text Placeholder 23">
            <a:extLst>
              <a:ext uri="{FF2B5EF4-FFF2-40B4-BE49-F238E27FC236}">
                <a16:creationId xmlns:a16="http://schemas.microsoft.com/office/drawing/2014/main" id="{8BAFB0BB-8F18-C844-BB4B-E10A6C13BF7D}"/>
              </a:ext>
            </a:extLst>
          </p:cNvPr>
          <p:cNvSpPr>
            <a:spLocks noGrp="1"/>
          </p:cNvSpPr>
          <p:nvPr>
            <p:ph type="body" sz="quarter" idx="14" hasCustomPrompt="1"/>
          </p:nvPr>
        </p:nvSpPr>
        <p:spPr>
          <a:xfrm>
            <a:off x="520635" y="1672982"/>
            <a:ext cx="3672045" cy="1275781"/>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05" name="Text Placeholder 23">
            <a:extLst>
              <a:ext uri="{FF2B5EF4-FFF2-40B4-BE49-F238E27FC236}">
                <a16:creationId xmlns:a16="http://schemas.microsoft.com/office/drawing/2014/main" id="{4A0FDF7C-0B5A-3E45-B0E1-5625C944B87F}"/>
              </a:ext>
            </a:extLst>
          </p:cNvPr>
          <p:cNvSpPr>
            <a:spLocks noGrp="1"/>
          </p:cNvSpPr>
          <p:nvPr>
            <p:ph type="body" sz="quarter" idx="15" hasCustomPrompt="1"/>
          </p:nvPr>
        </p:nvSpPr>
        <p:spPr>
          <a:xfrm>
            <a:off x="523710" y="985289"/>
            <a:ext cx="3665519"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sp>
        <p:nvSpPr>
          <p:cNvPr id="106" name="Rectangle 105">
            <a:extLst>
              <a:ext uri="{FF2B5EF4-FFF2-40B4-BE49-F238E27FC236}">
                <a16:creationId xmlns:a16="http://schemas.microsoft.com/office/drawing/2014/main" id="{CA7C25DF-0A71-124C-87C9-4F1A37D6B802}"/>
              </a:ext>
            </a:extLst>
          </p:cNvPr>
          <p:cNvSpPr/>
          <p:nvPr userDrawn="1"/>
        </p:nvSpPr>
        <p:spPr>
          <a:xfrm rot="16200000">
            <a:off x="792951"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107" name="Title 1">
            <a:extLst>
              <a:ext uri="{FF2B5EF4-FFF2-40B4-BE49-F238E27FC236}">
                <a16:creationId xmlns:a16="http://schemas.microsoft.com/office/drawing/2014/main" id="{D08C623F-63AD-B84A-90EB-DE1EE591A2F1}"/>
              </a:ext>
            </a:extLst>
          </p:cNvPr>
          <p:cNvSpPr txBox="1">
            <a:spLocks/>
          </p:cNvSpPr>
          <p:nvPr userDrawn="1"/>
        </p:nvSpPr>
        <p:spPr bwMode="gray">
          <a:xfrm>
            <a:off x="534811" y="290627"/>
            <a:ext cx="2435219" cy="148827"/>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tx1">
                    <a:lumMod val="85000"/>
                    <a:lumOff val="15000"/>
                  </a:schemeClr>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13" name="Text Placeholder 23">
            <a:extLst>
              <a:ext uri="{FF2B5EF4-FFF2-40B4-BE49-F238E27FC236}">
                <a16:creationId xmlns:a16="http://schemas.microsoft.com/office/drawing/2014/main" id="{6ED590AD-BF08-A344-842E-668098BD5A7A}"/>
              </a:ext>
            </a:extLst>
          </p:cNvPr>
          <p:cNvSpPr>
            <a:spLocks noGrp="1"/>
          </p:cNvSpPr>
          <p:nvPr>
            <p:ph type="body" sz="quarter" idx="19" hasCustomPrompt="1"/>
          </p:nvPr>
        </p:nvSpPr>
        <p:spPr>
          <a:xfrm>
            <a:off x="5055253" y="592173"/>
            <a:ext cx="1791211" cy="2555065"/>
          </a:xfrm>
          <a:prstGeom prst="rect">
            <a:avLst/>
          </a:prstGeom>
        </p:spPr>
        <p:txBody>
          <a:bodyPr lIns="0" tIns="0" rIns="0" bIns="0" numCol="1" spcCol="360000"/>
          <a:lstStyle>
            <a:lvl1pPr marL="6351" indent="-6351" algn="ctr">
              <a:spcBef>
                <a:spcPts val="0"/>
              </a:spcBef>
              <a:buNone/>
              <a:tabLst/>
              <a:defRPr sz="1600" b="0" i="0">
                <a:solidFill>
                  <a:schemeClr val="bg1"/>
                </a:solidFill>
                <a:latin typeface="Calibri" panose="020F0502020204030204" pitchFamily="34" charset="0"/>
                <a:cs typeface="Calibri" panose="020F05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pull-out message box</a:t>
            </a:r>
          </a:p>
        </p:txBody>
      </p:sp>
      <p:sp>
        <p:nvSpPr>
          <p:cNvPr id="115" name="Picture Placeholder 5">
            <a:extLst>
              <a:ext uri="{FF2B5EF4-FFF2-40B4-BE49-F238E27FC236}">
                <a16:creationId xmlns:a16="http://schemas.microsoft.com/office/drawing/2014/main" id="{D67E4ED9-CA06-C54F-B200-0C7A721E8BDA}"/>
              </a:ext>
            </a:extLst>
          </p:cNvPr>
          <p:cNvSpPr>
            <a:spLocks noGrp="1"/>
          </p:cNvSpPr>
          <p:nvPr>
            <p:ph type="pic" sz="quarter" idx="21"/>
          </p:nvPr>
        </p:nvSpPr>
        <p:spPr>
          <a:xfrm>
            <a:off x="9683915" y="3428997"/>
            <a:ext cx="2508085" cy="3428999"/>
          </a:xfrm>
          <a:prstGeom prst="rect">
            <a:avLst/>
          </a:prstGeom>
          <a:solidFill>
            <a:schemeClr val="bg1">
              <a:lumMod val="95000"/>
              <a:alpha val="50000"/>
            </a:schemeClr>
          </a:solidFill>
        </p:spPr>
        <p:txBody>
          <a:bodyPr anchor="ctr" anchorCtr="0"/>
          <a:lstStyle>
            <a:lvl1pPr marL="304792" marR="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067"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117" name="Text Placeholder 23">
            <a:extLst>
              <a:ext uri="{FF2B5EF4-FFF2-40B4-BE49-F238E27FC236}">
                <a16:creationId xmlns:a16="http://schemas.microsoft.com/office/drawing/2014/main" id="{D78A30DF-0F0E-114B-935E-9F498C67A882}"/>
              </a:ext>
            </a:extLst>
          </p:cNvPr>
          <p:cNvSpPr>
            <a:spLocks noGrp="1"/>
          </p:cNvSpPr>
          <p:nvPr>
            <p:ph type="body" sz="quarter" idx="22" hasCustomPrompt="1"/>
          </p:nvPr>
        </p:nvSpPr>
        <p:spPr>
          <a:xfrm>
            <a:off x="7559389" y="576224"/>
            <a:ext cx="1774639" cy="2571013"/>
          </a:xfrm>
          <a:prstGeom prst="rect">
            <a:avLst/>
          </a:prstGeom>
        </p:spPr>
        <p:txBody>
          <a:bodyPr lIns="0" tIns="0" rIns="0" bIns="0" numCol="1" spcCol="360000" anchor="t" anchorCtr="0"/>
          <a:lstStyle>
            <a:lvl1pPr marL="6351" indent="-6351">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18" name="Round Single Corner Rectangle 37">
            <a:extLst>
              <a:ext uri="{FF2B5EF4-FFF2-40B4-BE49-F238E27FC236}">
                <a16:creationId xmlns:a16="http://schemas.microsoft.com/office/drawing/2014/main" id="{82ADF391-69CC-5F4A-BBFC-8D091BBA38E6}"/>
              </a:ext>
            </a:extLst>
          </p:cNvPr>
          <p:cNvSpPr/>
          <p:nvPr userDrawn="1"/>
        </p:nvSpPr>
        <p:spPr>
          <a:xfrm>
            <a:off x="9683143" y="1"/>
            <a:ext cx="2508859" cy="3428996"/>
          </a:xfrm>
          <a:prstGeom prst="round1Rect">
            <a:avLst>
              <a:gd name="adj" fmla="val 0"/>
            </a:avLst>
          </a:prstGeom>
          <a:gradFill>
            <a:gsLst>
              <a:gs pos="0">
                <a:schemeClr val="tx1">
                  <a:lumMod val="75000"/>
                  <a:lumOff val="25000"/>
                  <a:alpha val="80000"/>
                </a:schemeClr>
              </a:gs>
              <a:gs pos="100000">
                <a:schemeClr val="tx1">
                  <a:lumMod val="90000"/>
                  <a:lumOff val="10000"/>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119" name="Round Single Corner Rectangle 37">
            <a:extLst>
              <a:ext uri="{FF2B5EF4-FFF2-40B4-BE49-F238E27FC236}">
                <a16:creationId xmlns:a16="http://schemas.microsoft.com/office/drawing/2014/main" id="{1615EB91-883D-B849-A5EF-8F541144E1FD}"/>
              </a:ext>
            </a:extLst>
          </p:cNvPr>
          <p:cNvSpPr/>
          <p:nvPr userDrawn="1"/>
        </p:nvSpPr>
        <p:spPr>
          <a:xfrm>
            <a:off x="7197161" y="3428994"/>
            <a:ext cx="2486753" cy="3441452"/>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120" name="Text Placeholder 23">
            <a:extLst>
              <a:ext uri="{FF2B5EF4-FFF2-40B4-BE49-F238E27FC236}">
                <a16:creationId xmlns:a16="http://schemas.microsoft.com/office/drawing/2014/main" id="{5B520C5D-BE6C-B14E-9562-99F38657FA7B}"/>
              </a:ext>
            </a:extLst>
          </p:cNvPr>
          <p:cNvSpPr>
            <a:spLocks noGrp="1"/>
          </p:cNvSpPr>
          <p:nvPr>
            <p:ph type="body" sz="quarter" idx="23" hasCustomPrompt="1"/>
          </p:nvPr>
        </p:nvSpPr>
        <p:spPr>
          <a:xfrm>
            <a:off x="7556949" y="4005219"/>
            <a:ext cx="1791211" cy="2571013"/>
          </a:xfrm>
          <a:prstGeom prst="rect">
            <a:avLst/>
          </a:prstGeom>
        </p:spPr>
        <p:txBody>
          <a:bodyPr lIns="0" tIns="0" rIns="0" bIns="0" numCol="1" spcCol="360000"/>
          <a:lstStyle>
            <a:lvl1pPr marL="6351" indent="-6351" algn="ctr">
              <a:spcBef>
                <a:spcPts val="0"/>
              </a:spcBef>
              <a:buNone/>
              <a:tabLst/>
              <a:defRPr sz="1600" b="0" i="0">
                <a:solidFill>
                  <a:schemeClr val="bg1"/>
                </a:solidFill>
                <a:latin typeface="Calibri" panose="020F0502020204030204" pitchFamily="34" charset="0"/>
                <a:cs typeface="Calibri" panose="020F05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pull-out message box</a:t>
            </a:r>
          </a:p>
        </p:txBody>
      </p:sp>
      <p:sp>
        <p:nvSpPr>
          <p:cNvPr id="21" name="Round Single Corner Rectangle 37">
            <a:extLst>
              <a:ext uri="{FF2B5EF4-FFF2-40B4-BE49-F238E27FC236}">
                <a16:creationId xmlns:a16="http://schemas.microsoft.com/office/drawing/2014/main" id="{1253C231-A147-CB4B-8BCE-65FEA10CE673}"/>
              </a:ext>
            </a:extLst>
          </p:cNvPr>
          <p:cNvSpPr/>
          <p:nvPr userDrawn="1"/>
        </p:nvSpPr>
        <p:spPr>
          <a:xfrm>
            <a:off x="1" y="3428994"/>
            <a:ext cx="7187456" cy="3428996"/>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22" name="Text Placeholder 23">
            <a:extLst>
              <a:ext uri="{FF2B5EF4-FFF2-40B4-BE49-F238E27FC236}">
                <a16:creationId xmlns:a16="http://schemas.microsoft.com/office/drawing/2014/main" id="{D78A30DF-0F0E-114B-935E-9F498C67A882}"/>
              </a:ext>
            </a:extLst>
          </p:cNvPr>
          <p:cNvSpPr>
            <a:spLocks noGrp="1"/>
          </p:cNvSpPr>
          <p:nvPr>
            <p:ph type="body" sz="quarter" idx="25" hasCustomPrompt="1"/>
          </p:nvPr>
        </p:nvSpPr>
        <p:spPr>
          <a:xfrm>
            <a:off x="536256" y="4005218"/>
            <a:ext cx="6300161" cy="2571013"/>
          </a:xfrm>
          <a:prstGeom prst="rect">
            <a:avLst/>
          </a:prstGeom>
        </p:spPr>
        <p:txBody>
          <a:bodyPr lIns="0" tIns="0" rIns="0" bIns="0" numCol="1" spcCol="360000" anchor="t" anchorCtr="0"/>
          <a:lstStyle>
            <a:lvl1pPr marL="6351" indent="-6351">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grpSp>
        <p:nvGrpSpPr>
          <p:cNvPr id="23" name="Group 22">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10632816" y="389201"/>
            <a:ext cx="1056000" cy="204761"/>
            <a:chOff x="4375150" y="6157913"/>
            <a:chExt cx="1874838" cy="363537"/>
          </a:xfrm>
        </p:grpSpPr>
        <p:sp>
          <p:nvSpPr>
            <p:cNvPr id="24" name="Freeform 23">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33205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left)">
                                      <p:cBhvr>
                                        <p:cTn id="1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6"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entral Bar Layout">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B1912D1A-5349-F241-AD65-C41FF166EA7A}"/>
              </a:ext>
            </a:extLst>
          </p:cNvPr>
          <p:cNvSpPr>
            <a:spLocks noGrp="1"/>
          </p:cNvSpPr>
          <p:nvPr>
            <p:ph type="pic" sz="quarter" idx="16"/>
          </p:nvPr>
        </p:nvSpPr>
        <p:spPr>
          <a:xfrm>
            <a:off x="2438401" y="2580620"/>
            <a:ext cx="4874332" cy="2443200"/>
          </a:xfrm>
          <a:prstGeom prst="rect">
            <a:avLst/>
          </a:prstGeom>
          <a:solidFill>
            <a:schemeClr val="bg1">
              <a:lumMod val="95000"/>
            </a:schemeClr>
          </a:solidFill>
        </p:spPr>
        <p:txBody>
          <a:bodyPr anchor="ctr" anchorCtr="0"/>
          <a:lstStyle>
            <a:lvl1pPr marL="304792" marR="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067"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45" name="Round Single Corner Rectangle 37">
            <a:extLst>
              <a:ext uri="{FF2B5EF4-FFF2-40B4-BE49-F238E27FC236}">
                <a16:creationId xmlns:a16="http://schemas.microsoft.com/office/drawing/2014/main" id="{F5CED0B1-9F88-1240-8BB6-81C142D36793}"/>
              </a:ext>
            </a:extLst>
          </p:cNvPr>
          <p:cNvSpPr/>
          <p:nvPr userDrawn="1"/>
        </p:nvSpPr>
        <p:spPr>
          <a:xfrm>
            <a:off x="1" y="2580620"/>
            <a:ext cx="2440865" cy="244336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39" name="Rectangle 38">
            <a:extLst>
              <a:ext uri="{FF2B5EF4-FFF2-40B4-BE49-F238E27FC236}">
                <a16:creationId xmlns:a16="http://schemas.microsoft.com/office/drawing/2014/main" id="{25C94639-9B16-0448-8F96-A4012BBBA208}"/>
              </a:ext>
            </a:extLst>
          </p:cNvPr>
          <p:cNvSpPr/>
          <p:nvPr userDrawn="1"/>
        </p:nvSpPr>
        <p:spPr>
          <a:xfrm rot="16200000">
            <a:off x="79295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40" name="Text Placeholder 23">
            <a:extLst>
              <a:ext uri="{FF2B5EF4-FFF2-40B4-BE49-F238E27FC236}">
                <a16:creationId xmlns:a16="http://schemas.microsoft.com/office/drawing/2014/main" id="{0B4646DD-396F-6842-85F0-A8399C8C38DA}"/>
              </a:ext>
            </a:extLst>
          </p:cNvPr>
          <p:cNvSpPr>
            <a:spLocks noGrp="1"/>
          </p:cNvSpPr>
          <p:nvPr>
            <p:ph type="body" sz="quarter" idx="14" hasCustomPrompt="1"/>
          </p:nvPr>
        </p:nvSpPr>
        <p:spPr>
          <a:xfrm>
            <a:off x="520635" y="1672982"/>
            <a:ext cx="9242072" cy="722335"/>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41" name="Text Placeholder 23">
            <a:extLst>
              <a:ext uri="{FF2B5EF4-FFF2-40B4-BE49-F238E27FC236}">
                <a16:creationId xmlns:a16="http://schemas.microsoft.com/office/drawing/2014/main" id="{7EACEFEA-16C7-F441-AFD4-C57D31D76C21}"/>
              </a:ext>
            </a:extLst>
          </p:cNvPr>
          <p:cNvSpPr>
            <a:spLocks noGrp="1"/>
          </p:cNvSpPr>
          <p:nvPr>
            <p:ph type="body" sz="quarter" idx="15" hasCustomPrompt="1"/>
          </p:nvPr>
        </p:nvSpPr>
        <p:spPr>
          <a:xfrm>
            <a:off x="523710" y="985289"/>
            <a:ext cx="9238997"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sp>
        <p:nvSpPr>
          <p:cNvPr id="42" name="Rectangle 41">
            <a:extLst>
              <a:ext uri="{FF2B5EF4-FFF2-40B4-BE49-F238E27FC236}">
                <a16:creationId xmlns:a16="http://schemas.microsoft.com/office/drawing/2014/main" id="{5CA1CCC8-86B1-FB4D-90C1-0F19782BEC81}"/>
              </a:ext>
            </a:extLst>
          </p:cNvPr>
          <p:cNvSpPr/>
          <p:nvPr userDrawn="1"/>
        </p:nvSpPr>
        <p:spPr>
          <a:xfrm rot="16200000">
            <a:off x="792951"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43" name="Title 1">
            <a:extLst>
              <a:ext uri="{FF2B5EF4-FFF2-40B4-BE49-F238E27FC236}">
                <a16:creationId xmlns:a16="http://schemas.microsoft.com/office/drawing/2014/main" id="{AC512970-A601-6943-A195-478AFB5CBC26}"/>
              </a:ext>
            </a:extLst>
          </p:cNvPr>
          <p:cNvSpPr txBox="1">
            <a:spLocks/>
          </p:cNvSpPr>
          <p:nvPr userDrawn="1"/>
        </p:nvSpPr>
        <p:spPr bwMode="gray">
          <a:xfrm>
            <a:off x="534811" y="290627"/>
            <a:ext cx="2435219" cy="148827"/>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tx1">
                    <a:lumMod val="85000"/>
                    <a:lumOff val="15000"/>
                  </a:schemeClr>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49" name="Round Single Corner Rectangle 37">
            <a:extLst>
              <a:ext uri="{FF2B5EF4-FFF2-40B4-BE49-F238E27FC236}">
                <a16:creationId xmlns:a16="http://schemas.microsoft.com/office/drawing/2014/main" id="{86E2F4E9-EA38-DF4A-A255-10CBEC033E24}"/>
              </a:ext>
            </a:extLst>
          </p:cNvPr>
          <p:cNvSpPr/>
          <p:nvPr userDrawn="1"/>
        </p:nvSpPr>
        <p:spPr>
          <a:xfrm>
            <a:off x="7312733" y="2580620"/>
            <a:ext cx="2440865" cy="244336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52" name="Picture Placeholder 5">
            <a:extLst>
              <a:ext uri="{FF2B5EF4-FFF2-40B4-BE49-F238E27FC236}">
                <a16:creationId xmlns:a16="http://schemas.microsoft.com/office/drawing/2014/main" id="{FE48660B-D801-8D4E-B14D-C9CB943C7B3D}"/>
              </a:ext>
            </a:extLst>
          </p:cNvPr>
          <p:cNvSpPr>
            <a:spLocks noGrp="1"/>
          </p:cNvSpPr>
          <p:nvPr>
            <p:ph type="pic" sz="quarter" idx="17"/>
          </p:nvPr>
        </p:nvSpPr>
        <p:spPr>
          <a:xfrm>
            <a:off x="9751132" y="2580620"/>
            <a:ext cx="2433467" cy="2443200"/>
          </a:xfrm>
          <a:prstGeom prst="rect">
            <a:avLst/>
          </a:prstGeom>
          <a:solidFill>
            <a:schemeClr val="bg1">
              <a:lumMod val="95000"/>
            </a:schemeClr>
          </a:solidFill>
        </p:spPr>
        <p:txBody>
          <a:bodyPr anchor="ctr" anchorCtr="0"/>
          <a:lstStyle>
            <a:lvl1pPr marL="304792" marR="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067"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304792" marR="0" lvl="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dirty="0"/>
              <a:t>Click icon to add picture</a:t>
            </a:r>
          </a:p>
        </p:txBody>
      </p:sp>
      <p:sp>
        <p:nvSpPr>
          <p:cNvPr id="55" name="Text Placeholder 23">
            <a:extLst>
              <a:ext uri="{FF2B5EF4-FFF2-40B4-BE49-F238E27FC236}">
                <a16:creationId xmlns:a16="http://schemas.microsoft.com/office/drawing/2014/main" id="{A43F8FBA-3069-D243-BD3C-EC26E91106A2}"/>
              </a:ext>
            </a:extLst>
          </p:cNvPr>
          <p:cNvSpPr>
            <a:spLocks noGrp="1"/>
          </p:cNvSpPr>
          <p:nvPr>
            <p:ph type="body" sz="quarter" idx="18" hasCustomPrompt="1"/>
          </p:nvPr>
        </p:nvSpPr>
        <p:spPr>
          <a:xfrm>
            <a:off x="7626941" y="3113977"/>
            <a:ext cx="1814772" cy="1517636"/>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59" name="Text Placeholder 23">
            <a:extLst>
              <a:ext uri="{FF2B5EF4-FFF2-40B4-BE49-F238E27FC236}">
                <a16:creationId xmlns:a16="http://schemas.microsoft.com/office/drawing/2014/main" id="{C2C74D0F-BDEE-DF47-81D1-0810449713E0}"/>
              </a:ext>
            </a:extLst>
          </p:cNvPr>
          <p:cNvSpPr>
            <a:spLocks noGrp="1"/>
          </p:cNvSpPr>
          <p:nvPr>
            <p:ph type="body" sz="quarter" idx="21" hasCustomPrompt="1"/>
          </p:nvPr>
        </p:nvSpPr>
        <p:spPr>
          <a:xfrm>
            <a:off x="520635" y="5337671"/>
            <a:ext cx="11131616" cy="957443"/>
          </a:xfrm>
          <a:prstGeom prst="rect">
            <a:avLst/>
          </a:prstGeom>
        </p:spPr>
        <p:txBody>
          <a:bodyPr lIns="0" tIns="0" rIns="0" bIns="0" numCol="2" spcCol="360000"/>
          <a:lstStyle>
            <a:lvl1pPr marL="4233" indent="-4233">
              <a:spcBef>
                <a:spcPts val="0"/>
              </a:spcBef>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9" name="Text Placeholder 23">
            <a:extLst>
              <a:ext uri="{FF2B5EF4-FFF2-40B4-BE49-F238E27FC236}">
                <a16:creationId xmlns:a16="http://schemas.microsoft.com/office/drawing/2014/main" id="{D1052F3C-F59D-DF46-B5EE-AF5A56C9418B}"/>
              </a:ext>
            </a:extLst>
          </p:cNvPr>
          <p:cNvSpPr>
            <a:spLocks noGrp="1"/>
          </p:cNvSpPr>
          <p:nvPr>
            <p:ph type="body" sz="quarter" idx="22" hasCustomPrompt="1"/>
          </p:nvPr>
        </p:nvSpPr>
        <p:spPr>
          <a:xfrm>
            <a:off x="555585" y="3113977"/>
            <a:ext cx="1557940" cy="1517636"/>
          </a:xfrm>
          <a:prstGeom prst="rect">
            <a:avLst/>
          </a:prstGeom>
        </p:spPr>
        <p:txBody>
          <a:bodyPr lIns="0" tIns="0" rIns="0" bIns="0" numCol="1" spcCol="360000"/>
          <a:lstStyle>
            <a:lvl1pPr marL="4233" indent="-4233">
              <a:spcBef>
                <a:spcPts val="0"/>
              </a:spcBef>
              <a:spcAft>
                <a:spcPts val="667"/>
              </a:spcAft>
              <a:buNone/>
              <a:tabLst/>
              <a:defRPr sz="1200" b="0" i="0">
                <a:solidFill>
                  <a:schemeClr val="bg1"/>
                </a:solidFill>
                <a:latin typeface="Calibri" panose="020F0502020204030204" pitchFamily="34" charset="0"/>
                <a:cs typeface="Calibri" panose="020F05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pic>
        <p:nvPicPr>
          <p:cNvPr id="17" name="Picture 16" descr="Price Bailey logo"/>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Tree>
    <p:extLst>
      <p:ext uri="{BB962C8B-B14F-4D97-AF65-F5344CB8AC3E}">
        <p14:creationId xmlns:p14="http://schemas.microsoft.com/office/powerpoint/2010/main" val="135532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hort message box with picture">
    <p:spTree>
      <p:nvGrpSpPr>
        <p:cNvPr id="1" name=""/>
        <p:cNvGrpSpPr/>
        <p:nvPr/>
      </p:nvGrpSpPr>
      <p:grpSpPr>
        <a:xfrm>
          <a:off x="0" y="0"/>
          <a:ext cx="0" cy="0"/>
          <a:chOff x="0" y="0"/>
          <a:chExt cx="0" cy="0"/>
        </a:xfrm>
      </p:grpSpPr>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531285" y="0"/>
            <a:ext cx="4381788" cy="6301317"/>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1047683" y="1851717"/>
            <a:ext cx="49293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1033508" y="984794"/>
            <a:ext cx="3346451" cy="462004"/>
          </a:xfrm>
          <a:prstGeom prst="rect">
            <a:avLst/>
          </a:prstGeom>
        </p:spPr>
        <p:txBody>
          <a:bodyPr lIns="0" tIns="0" rIns="0" bIns="0"/>
          <a:lstStyle>
            <a:lvl1pPr marL="4233" indent="-4233">
              <a:spcBef>
                <a:spcPts val="0"/>
              </a:spcBef>
              <a:buNone/>
              <a:tabLst/>
              <a:defRPr sz="21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1047684" y="2451951"/>
            <a:ext cx="3346451" cy="462004"/>
          </a:xfrm>
          <a:prstGeom prst="rect">
            <a:avLst/>
          </a:prstGeom>
        </p:spPr>
        <p:txBody>
          <a:bodyPr lIns="0" tIns="0" rIns="0" bIns="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content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104827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130497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3" name="Picture Placeholder 2"/>
          <p:cNvSpPr>
            <a:spLocks noGrp="1"/>
          </p:cNvSpPr>
          <p:nvPr>
            <p:ph type="pic" sz="quarter" idx="12" hasCustomPrompt="1"/>
          </p:nvPr>
        </p:nvSpPr>
        <p:spPr>
          <a:xfrm>
            <a:off x="4913073" y="0"/>
            <a:ext cx="7278927" cy="6858000"/>
          </a:xfrm>
          <a:prstGeom prst="rect">
            <a:avLst/>
          </a:prstGeom>
        </p:spPr>
        <p:txBody>
          <a:bodyPr anchor="ctr" anchorCtr="0"/>
          <a:lstStyle>
            <a:lvl1pPr marL="0" indent="0">
              <a:buNone/>
              <a:defRPr sz="2133"/>
            </a:lvl1pPr>
          </a:lstStyle>
          <a:p>
            <a:r>
              <a:rPr lang="en-GB" dirty="0"/>
              <a:t>Click icon to insert picture</a:t>
            </a:r>
          </a:p>
        </p:txBody>
      </p:sp>
    </p:spTree>
    <p:extLst>
      <p:ext uri="{BB962C8B-B14F-4D97-AF65-F5344CB8AC3E}">
        <p14:creationId xmlns:p14="http://schemas.microsoft.com/office/powerpoint/2010/main" val="224695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hort message box with tex">
    <p:spTree>
      <p:nvGrpSpPr>
        <p:cNvPr id="1" name=""/>
        <p:cNvGrpSpPr/>
        <p:nvPr/>
      </p:nvGrpSpPr>
      <p:grpSpPr>
        <a:xfrm>
          <a:off x="0" y="0"/>
          <a:ext cx="0" cy="0"/>
          <a:chOff x="0" y="0"/>
          <a:chExt cx="0" cy="0"/>
        </a:xfrm>
      </p:grpSpPr>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531285" y="0"/>
            <a:ext cx="4381788" cy="6301317"/>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1047683" y="1851717"/>
            <a:ext cx="49293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1033508" y="871873"/>
            <a:ext cx="3346451" cy="462004"/>
          </a:xfrm>
          <a:prstGeom prst="rect">
            <a:avLst/>
          </a:prstGeom>
        </p:spPr>
        <p:txBody>
          <a:bodyPr lIns="0" tIns="0" rIns="0" bIns="0"/>
          <a:lstStyle>
            <a:lvl1pPr marL="4233" indent="-4233">
              <a:spcBef>
                <a:spcPts val="0"/>
              </a:spcBef>
              <a:buNone/>
              <a:tabLst/>
              <a:defRPr sz="21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1047684" y="2451951"/>
            <a:ext cx="3346451" cy="462004"/>
          </a:xfrm>
          <a:prstGeom prst="rect">
            <a:avLst/>
          </a:prstGeom>
        </p:spPr>
        <p:txBody>
          <a:bodyPr lIns="0" tIns="0" rIns="0" bIns="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content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104827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130497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9" name="Text Placeholder 23">
            <a:extLst>
              <a:ext uri="{FF2B5EF4-FFF2-40B4-BE49-F238E27FC236}">
                <a16:creationId xmlns:a16="http://schemas.microsoft.com/office/drawing/2014/main" id="{E5204E96-50F6-7846-B57C-47CDDB6B6085}"/>
              </a:ext>
            </a:extLst>
          </p:cNvPr>
          <p:cNvSpPr>
            <a:spLocks noGrp="1"/>
          </p:cNvSpPr>
          <p:nvPr>
            <p:ph type="body" sz="quarter" idx="12" hasCustomPrompt="1"/>
          </p:nvPr>
        </p:nvSpPr>
        <p:spPr>
          <a:xfrm>
            <a:off x="5428621" y="871873"/>
            <a:ext cx="5565735" cy="462004"/>
          </a:xfrm>
          <a:prstGeom prst="rect">
            <a:avLst/>
          </a:prstGeom>
        </p:spPr>
        <p:txBody>
          <a:bodyPr lIns="0" tIns="0" rIns="0" bIns="0"/>
          <a:lstStyle>
            <a:lvl1pPr marL="4233" indent="-4233">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sp>
        <p:nvSpPr>
          <p:cNvPr id="10" name="Text Placeholder 23">
            <a:extLst>
              <a:ext uri="{FF2B5EF4-FFF2-40B4-BE49-F238E27FC236}">
                <a16:creationId xmlns:a16="http://schemas.microsoft.com/office/drawing/2014/main" id="{B8BC12DB-0614-B643-A433-75B0D823CE40}"/>
              </a:ext>
            </a:extLst>
          </p:cNvPr>
          <p:cNvSpPr>
            <a:spLocks noGrp="1"/>
          </p:cNvSpPr>
          <p:nvPr>
            <p:ph type="body" sz="quarter" idx="13" hasCustomPrompt="1"/>
          </p:nvPr>
        </p:nvSpPr>
        <p:spPr>
          <a:xfrm>
            <a:off x="5429471" y="1559566"/>
            <a:ext cx="5542884" cy="4741751"/>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pic>
        <p:nvPicPr>
          <p:cNvPr id="11" name="Picture 10" descr="Price Bailey logo"/>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Tree>
    <p:extLst>
      <p:ext uri="{BB962C8B-B14F-4D97-AF65-F5344CB8AC3E}">
        <p14:creationId xmlns:p14="http://schemas.microsoft.com/office/powerpoint/2010/main" val="393595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arrow short message box with text">
    <p:spTree>
      <p:nvGrpSpPr>
        <p:cNvPr id="1" name=""/>
        <p:cNvGrpSpPr/>
        <p:nvPr/>
      </p:nvGrpSpPr>
      <p:grpSpPr>
        <a:xfrm>
          <a:off x="0" y="0"/>
          <a:ext cx="0" cy="0"/>
          <a:chOff x="0" y="0"/>
          <a:chExt cx="0" cy="0"/>
        </a:xfrm>
      </p:grpSpPr>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531284" y="0"/>
            <a:ext cx="3360000" cy="6301317"/>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1047683" y="1851717"/>
            <a:ext cx="49293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1033509" y="871873"/>
            <a:ext cx="2495616" cy="462004"/>
          </a:xfrm>
          <a:prstGeom prst="rect">
            <a:avLst/>
          </a:prstGeom>
        </p:spPr>
        <p:txBody>
          <a:bodyPr lIns="0" tIns="0" rIns="0" bIns="0"/>
          <a:lstStyle>
            <a:lvl1pPr marL="4233" indent="-4233">
              <a:spcBef>
                <a:spcPts val="0"/>
              </a:spcBef>
              <a:buNone/>
              <a:tabLst/>
              <a:defRPr sz="21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1047685" y="2451951"/>
            <a:ext cx="2495616" cy="462004"/>
          </a:xfrm>
          <a:prstGeom prst="rect">
            <a:avLst/>
          </a:prstGeom>
        </p:spPr>
        <p:txBody>
          <a:bodyPr lIns="0" tIns="0" rIns="0" bIns="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content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104827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130497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9" name="Text Placeholder 23">
            <a:extLst>
              <a:ext uri="{FF2B5EF4-FFF2-40B4-BE49-F238E27FC236}">
                <a16:creationId xmlns:a16="http://schemas.microsoft.com/office/drawing/2014/main" id="{E5204E96-50F6-7846-B57C-47CDDB6B6085}"/>
              </a:ext>
            </a:extLst>
          </p:cNvPr>
          <p:cNvSpPr>
            <a:spLocks noGrp="1"/>
          </p:cNvSpPr>
          <p:nvPr>
            <p:ph type="body" sz="quarter" idx="12" hasCustomPrompt="1"/>
          </p:nvPr>
        </p:nvSpPr>
        <p:spPr>
          <a:xfrm>
            <a:off x="4278315" y="871873"/>
            <a:ext cx="7446279" cy="462004"/>
          </a:xfrm>
          <a:prstGeom prst="rect">
            <a:avLst/>
          </a:prstGeom>
        </p:spPr>
        <p:txBody>
          <a:bodyPr lIns="0" tIns="0" rIns="0" bIns="0"/>
          <a:lstStyle>
            <a:lvl1pPr marL="4233" indent="-4233">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sp>
        <p:nvSpPr>
          <p:cNvPr id="10" name="Text Placeholder 23">
            <a:extLst>
              <a:ext uri="{FF2B5EF4-FFF2-40B4-BE49-F238E27FC236}">
                <a16:creationId xmlns:a16="http://schemas.microsoft.com/office/drawing/2014/main" id="{B8BC12DB-0614-B643-A433-75B0D823CE40}"/>
              </a:ext>
            </a:extLst>
          </p:cNvPr>
          <p:cNvSpPr>
            <a:spLocks noGrp="1"/>
          </p:cNvSpPr>
          <p:nvPr>
            <p:ph type="body" sz="quarter" idx="13" hasCustomPrompt="1"/>
          </p:nvPr>
        </p:nvSpPr>
        <p:spPr>
          <a:xfrm>
            <a:off x="4279900" y="1559566"/>
            <a:ext cx="7415707" cy="4741751"/>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pic>
        <p:nvPicPr>
          <p:cNvPr id="11" name="Picture 10" descr="Price Bailey logo"/>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Tree>
    <p:extLst>
      <p:ext uri="{BB962C8B-B14F-4D97-AF65-F5344CB8AC3E}">
        <p14:creationId xmlns:p14="http://schemas.microsoft.com/office/powerpoint/2010/main" val="176187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792951"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534811" y="290627"/>
            <a:ext cx="2435219" cy="148827"/>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tx1">
                    <a:lumMod val="85000"/>
                    <a:lumOff val="15000"/>
                  </a:schemeClr>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5" name="Picture 4" descr="Price Bailey logo"/>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Tree>
    <p:extLst>
      <p:ext uri="{BB962C8B-B14F-4D97-AF65-F5344CB8AC3E}">
        <p14:creationId xmlns:p14="http://schemas.microsoft.com/office/powerpoint/2010/main" val="288418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hort message box wiht table/chart">
    <p:spTree>
      <p:nvGrpSpPr>
        <p:cNvPr id="1" name=""/>
        <p:cNvGrpSpPr/>
        <p:nvPr/>
      </p:nvGrpSpPr>
      <p:grpSpPr>
        <a:xfrm>
          <a:off x="0" y="0"/>
          <a:ext cx="0" cy="0"/>
          <a:chOff x="0" y="0"/>
          <a:chExt cx="0" cy="0"/>
        </a:xfrm>
      </p:grpSpPr>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531285" y="0"/>
            <a:ext cx="4381788" cy="6301317"/>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1047683" y="1851717"/>
            <a:ext cx="49293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1033508" y="984794"/>
            <a:ext cx="3346451" cy="462004"/>
          </a:xfrm>
          <a:prstGeom prst="rect">
            <a:avLst/>
          </a:prstGeom>
        </p:spPr>
        <p:txBody>
          <a:bodyPr lIns="0" tIns="0" rIns="0" bIns="0"/>
          <a:lstStyle>
            <a:lvl1pPr marL="4233" indent="-4233">
              <a:spcBef>
                <a:spcPts val="0"/>
              </a:spcBef>
              <a:buNone/>
              <a:tabLst/>
              <a:defRPr sz="21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1047684" y="2451951"/>
            <a:ext cx="3346451" cy="462004"/>
          </a:xfrm>
          <a:prstGeom prst="rect">
            <a:avLst/>
          </a:prstGeom>
        </p:spPr>
        <p:txBody>
          <a:bodyPr lIns="0" tIns="0" rIns="0" bIns="0"/>
          <a:lstStyle>
            <a:lvl1pPr marL="4233" indent="-4233">
              <a:spcBef>
                <a:spcPts val="0"/>
              </a:spcBef>
              <a:spcAft>
                <a:spcPts val="667"/>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content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104827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130497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pic>
        <p:nvPicPr>
          <p:cNvPr id="11" name="Picture 10" descr="Price Bailey logo"/>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
        <p:nvSpPr>
          <p:cNvPr id="13" name="Chart Placeholder 4">
            <a:extLst>
              <a:ext uri="{FF2B5EF4-FFF2-40B4-BE49-F238E27FC236}">
                <a16:creationId xmlns:a16="http://schemas.microsoft.com/office/drawing/2014/main" id="{39E4E4BC-CBAC-C648-A987-7358FE8B9D07}"/>
              </a:ext>
            </a:extLst>
          </p:cNvPr>
          <p:cNvSpPr>
            <a:spLocks noGrp="1"/>
          </p:cNvSpPr>
          <p:nvPr>
            <p:ph type="chart" sz="quarter" idx="15"/>
          </p:nvPr>
        </p:nvSpPr>
        <p:spPr>
          <a:xfrm>
            <a:off x="6017684" y="3429000"/>
            <a:ext cx="5024968" cy="2872317"/>
          </a:xfrm>
          <a:prstGeom prst="rect">
            <a:avLst/>
          </a:prstGeom>
          <a:solidFill>
            <a:schemeClr val="bg1">
              <a:lumMod val="95000"/>
            </a:schemeClr>
          </a:solidFill>
        </p:spPr>
        <p:txBody>
          <a:bodyPr/>
          <a:lstStyle>
            <a:lvl1pPr>
              <a:buNone/>
              <a:defRPr sz="1067"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3" name="Table Placeholder 2"/>
          <p:cNvSpPr>
            <a:spLocks noGrp="1"/>
          </p:cNvSpPr>
          <p:nvPr>
            <p:ph type="tbl" sz="quarter" idx="16" hasCustomPrompt="1"/>
          </p:nvPr>
        </p:nvSpPr>
        <p:spPr>
          <a:xfrm>
            <a:off x="6030613" y="984794"/>
            <a:ext cx="5138987" cy="2078087"/>
          </a:xfrm>
          <a:prstGeom prst="rect">
            <a:avLst/>
          </a:prstGeom>
        </p:spPr>
        <p:txBody>
          <a:bodyPr/>
          <a:lstStyle>
            <a:lvl1pPr marL="0" indent="0">
              <a:buNone/>
              <a:defRPr sz="1067">
                <a:latin typeface="+mj-lt"/>
              </a:defRPr>
            </a:lvl1pPr>
          </a:lstStyle>
          <a:p>
            <a:r>
              <a:rPr lang="en-GB" sz="1067" dirty="0">
                <a:latin typeface="+mj-lt"/>
              </a:rPr>
              <a:t>Click icon to insert table</a:t>
            </a:r>
            <a:endParaRPr lang="en-GB" dirty="0"/>
          </a:p>
        </p:txBody>
      </p:sp>
    </p:spTree>
    <p:extLst>
      <p:ext uri="{BB962C8B-B14F-4D97-AF65-F5344CB8AC3E}">
        <p14:creationId xmlns:p14="http://schemas.microsoft.com/office/powerpoint/2010/main" val="177182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wards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6A551F-BC37-0041-AD9F-50BF661F59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6096001" cy="6858001"/>
          </a:xfrm>
          <a:prstGeom prst="rect">
            <a:avLst/>
          </a:prstGeom>
        </p:spPr>
      </p:pic>
      <p:sp>
        <p:nvSpPr>
          <p:cNvPr id="31" name="Title 1">
            <a:extLst>
              <a:ext uri="{FF2B5EF4-FFF2-40B4-BE49-F238E27FC236}">
                <a16:creationId xmlns:a16="http://schemas.microsoft.com/office/drawing/2014/main" id="{EE66BB01-B7B2-9546-8C2F-4090514CB341}"/>
              </a:ext>
            </a:extLst>
          </p:cNvPr>
          <p:cNvSpPr>
            <a:spLocks noGrp="1"/>
          </p:cNvSpPr>
          <p:nvPr>
            <p:ph type="ctrTitle" hasCustomPrompt="1"/>
          </p:nvPr>
        </p:nvSpPr>
        <p:spPr>
          <a:xfrm>
            <a:off x="6634962" y="990131"/>
            <a:ext cx="5017289" cy="656532"/>
          </a:xfrm>
          <a:prstGeom prst="rect">
            <a:avLst/>
          </a:prstGeom>
        </p:spPr>
        <p:txBody>
          <a:bodyPr lIns="0" tIns="0" rIns="0" bIns="0" anchor="t" anchorCtr="0">
            <a:noAutofit/>
          </a:bodyPr>
          <a:lstStyle>
            <a:lvl1pPr algn="l">
              <a:defRPr lang="en-US" sz="2133" b="0" i="0" kern="1200" dirty="0">
                <a:solidFill>
                  <a:schemeClr val="tx1">
                    <a:lumMod val="75000"/>
                    <a:lumOff val="25000"/>
                  </a:schemeClr>
                </a:solidFill>
                <a:latin typeface="Calibri Light" panose="020F0302020204030204" pitchFamily="34" charset="0"/>
                <a:ea typeface="+mn-ea"/>
                <a:cs typeface="Calibri Light" panose="020F0302020204030204" pitchFamily="34" charset="0"/>
              </a:defRPr>
            </a:lvl1pPr>
          </a:lstStyle>
          <a:p>
            <a:r>
              <a:rPr lang="en-US" dirty="0"/>
              <a:t>Award winning accountants</a:t>
            </a:r>
          </a:p>
        </p:txBody>
      </p:sp>
      <p:sp>
        <p:nvSpPr>
          <p:cNvPr id="97" name="Picture Placeholder 5">
            <a:extLst>
              <a:ext uri="{FF2B5EF4-FFF2-40B4-BE49-F238E27FC236}">
                <a16:creationId xmlns:a16="http://schemas.microsoft.com/office/drawing/2014/main" id="{6C03E5A3-D955-DB41-B658-7073C282C0BF}"/>
              </a:ext>
            </a:extLst>
          </p:cNvPr>
          <p:cNvSpPr>
            <a:spLocks noGrp="1"/>
          </p:cNvSpPr>
          <p:nvPr>
            <p:ph type="pic" sz="quarter" idx="24" hasCustomPrompt="1"/>
          </p:nvPr>
        </p:nvSpPr>
        <p:spPr>
          <a:xfrm>
            <a:off x="6634961" y="5150885"/>
            <a:ext cx="1150433" cy="1150433"/>
          </a:xfrm>
          <a:prstGeom prst="rect">
            <a:avLst/>
          </a:prstGeom>
          <a:noFill/>
        </p:spPr>
        <p:txBody>
          <a:bodyPr anchor="ctr" anchorCtr="0"/>
          <a:lstStyle>
            <a:lvl1pPr algn="ctr">
              <a:buNone/>
              <a:defRPr sz="1067" b="0" i="0">
                <a:solidFill>
                  <a:schemeClr val="tx1">
                    <a:lumMod val="75000"/>
                    <a:lumOff val="25000"/>
                  </a:schemeClr>
                </a:solidFill>
                <a:latin typeface="Calibri Light" panose="020F0302020204030204" pitchFamily="34" charset="0"/>
                <a:cs typeface="Calibri Light" panose="020F0302020204030204" pitchFamily="34" charset="0"/>
              </a:defRPr>
            </a:lvl1pPr>
          </a:lstStyle>
          <a:p>
            <a:r>
              <a:rPr lang="en-GB" dirty="0"/>
              <a:t>Insert Logo</a:t>
            </a:r>
          </a:p>
        </p:txBody>
      </p:sp>
      <p:sp>
        <p:nvSpPr>
          <p:cNvPr id="99" name="Round Single Corner Rectangle 37">
            <a:extLst>
              <a:ext uri="{FF2B5EF4-FFF2-40B4-BE49-F238E27FC236}">
                <a16:creationId xmlns:a16="http://schemas.microsoft.com/office/drawing/2014/main" id="{EC9E6045-7C14-0049-BB7F-D41CCEFC7A0B}"/>
              </a:ext>
            </a:extLst>
          </p:cNvPr>
          <p:cNvSpPr/>
          <p:nvPr userDrawn="1"/>
        </p:nvSpPr>
        <p:spPr>
          <a:xfrm>
            <a:off x="3033184" y="-1"/>
            <a:ext cx="3062816" cy="68579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100" name="Title 1">
            <a:extLst>
              <a:ext uri="{FF2B5EF4-FFF2-40B4-BE49-F238E27FC236}">
                <a16:creationId xmlns:a16="http://schemas.microsoft.com/office/drawing/2014/main" id="{0D70355D-2965-874D-ABE9-D33E78DE3980}"/>
              </a:ext>
            </a:extLst>
          </p:cNvPr>
          <p:cNvSpPr txBox="1">
            <a:spLocks/>
          </p:cNvSpPr>
          <p:nvPr userDrawn="1"/>
        </p:nvSpPr>
        <p:spPr bwMode="gray">
          <a:xfrm>
            <a:off x="53625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101" name="Rectangle 100">
            <a:extLst>
              <a:ext uri="{FF2B5EF4-FFF2-40B4-BE49-F238E27FC236}">
                <a16:creationId xmlns:a16="http://schemas.microsoft.com/office/drawing/2014/main" id="{B73DAD23-E74F-8244-8A4F-165C916EB8F2}"/>
              </a:ext>
            </a:extLst>
          </p:cNvPr>
          <p:cNvSpPr/>
          <p:nvPr userDrawn="1"/>
        </p:nvSpPr>
        <p:spPr>
          <a:xfrm rot="16200000">
            <a:off x="792951"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cxnSp>
        <p:nvCxnSpPr>
          <p:cNvPr id="111" name="Straight Connector 110">
            <a:extLst>
              <a:ext uri="{FF2B5EF4-FFF2-40B4-BE49-F238E27FC236}">
                <a16:creationId xmlns:a16="http://schemas.microsoft.com/office/drawing/2014/main" id="{94EE4ACE-F58C-984D-A7A1-535BBB1EC4BF}"/>
              </a:ext>
            </a:extLst>
          </p:cNvPr>
          <p:cNvCxnSpPr>
            <a:cxnSpLocks/>
          </p:cNvCxnSpPr>
          <p:nvPr userDrawn="1"/>
        </p:nvCxnSpPr>
        <p:spPr>
          <a:xfrm>
            <a:off x="3487979" y="1637212"/>
            <a:ext cx="49293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Text Placeholder 23">
            <a:extLst>
              <a:ext uri="{FF2B5EF4-FFF2-40B4-BE49-F238E27FC236}">
                <a16:creationId xmlns:a16="http://schemas.microsoft.com/office/drawing/2014/main" id="{4BC2DE7D-4155-504A-AB45-4BD699153157}"/>
              </a:ext>
            </a:extLst>
          </p:cNvPr>
          <p:cNvSpPr>
            <a:spLocks noGrp="1"/>
          </p:cNvSpPr>
          <p:nvPr>
            <p:ph type="body" sz="quarter" idx="10" hasCustomPrompt="1"/>
          </p:nvPr>
        </p:nvSpPr>
        <p:spPr>
          <a:xfrm>
            <a:off x="3473806" y="994245"/>
            <a:ext cx="2113975" cy="462004"/>
          </a:xfrm>
          <a:prstGeom prst="rect">
            <a:avLst/>
          </a:prstGeom>
        </p:spPr>
        <p:txBody>
          <a:bodyPr lIns="0" tIns="0" rIns="0" bIns="0"/>
          <a:lstStyle>
            <a:lvl1pPr marL="4233" indent="-4233">
              <a:buNone/>
              <a:tabLst/>
              <a:defRPr sz="21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Memberships</a:t>
            </a:r>
          </a:p>
        </p:txBody>
      </p:sp>
      <p:sp>
        <p:nvSpPr>
          <p:cNvPr id="113" name="Text Placeholder 23">
            <a:extLst>
              <a:ext uri="{FF2B5EF4-FFF2-40B4-BE49-F238E27FC236}">
                <a16:creationId xmlns:a16="http://schemas.microsoft.com/office/drawing/2014/main" id="{2049A376-9363-4649-B95F-754EB06D2724}"/>
              </a:ext>
            </a:extLst>
          </p:cNvPr>
          <p:cNvSpPr>
            <a:spLocks noGrp="1"/>
          </p:cNvSpPr>
          <p:nvPr>
            <p:ph type="body" sz="quarter" idx="11" hasCustomPrompt="1"/>
          </p:nvPr>
        </p:nvSpPr>
        <p:spPr>
          <a:xfrm>
            <a:off x="3506027" y="2851475"/>
            <a:ext cx="2099800" cy="250864"/>
          </a:xfrm>
          <a:prstGeom prst="rect">
            <a:avLst/>
          </a:prstGeom>
        </p:spPr>
        <p:txBody>
          <a:bodyPr lIns="0" tIns="0" rIns="0" bIns="0"/>
          <a:lstStyle>
            <a:lvl1pPr marL="6351" indent="-6351">
              <a:spcBef>
                <a:spcPts val="0"/>
              </a:spcBef>
              <a:spcAft>
                <a:spcPts val="667"/>
              </a:spcAft>
              <a:buNone/>
              <a:tabLst/>
              <a:defRPr sz="1067"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Insert membership name</a:t>
            </a:r>
          </a:p>
        </p:txBody>
      </p:sp>
      <p:sp>
        <p:nvSpPr>
          <p:cNvPr id="115" name="Text Placeholder 23">
            <a:extLst>
              <a:ext uri="{FF2B5EF4-FFF2-40B4-BE49-F238E27FC236}">
                <a16:creationId xmlns:a16="http://schemas.microsoft.com/office/drawing/2014/main" id="{06DA98F7-1DA2-3346-AC1F-E1F84A5C8113}"/>
              </a:ext>
            </a:extLst>
          </p:cNvPr>
          <p:cNvSpPr>
            <a:spLocks noGrp="1"/>
          </p:cNvSpPr>
          <p:nvPr>
            <p:ph type="body" sz="quarter" idx="18" hasCustomPrompt="1"/>
          </p:nvPr>
        </p:nvSpPr>
        <p:spPr>
          <a:xfrm>
            <a:off x="3506027" y="4418364"/>
            <a:ext cx="2099800" cy="250864"/>
          </a:xfrm>
          <a:prstGeom prst="rect">
            <a:avLst/>
          </a:prstGeom>
        </p:spPr>
        <p:txBody>
          <a:bodyPr lIns="0" tIns="0" rIns="0" bIns="0"/>
          <a:lstStyle>
            <a:lvl1pPr marL="6351" indent="-6351">
              <a:spcBef>
                <a:spcPts val="0"/>
              </a:spcBef>
              <a:spcAft>
                <a:spcPts val="667"/>
              </a:spcAft>
              <a:buNone/>
              <a:tabLst/>
              <a:defRPr sz="1067"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Insert membership name</a:t>
            </a:r>
          </a:p>
        </p:txBody>
      </p:sp>
      <p:sp>
        <p:nvSpPr>
          <p:cNvPr id="117" name="Text Placeholder 23">
            <a:extLst>
              <a:ext uri="{FF2B5EF4-FFF2-40B4-BE49-F238E27FC236}">
                <a16:creationId xmlns:a16="http://schemas.microsoft.com/office/drawing/2014/main" id="{5833CAF0-F9B8-9945-8A92-26D958DD0135}"/>
              </a:ext>
            </a:extLst>
          </p:cNvPr>
          <p:cNvSpPr>
            <a:spLocks noGrp="1"/>
          </p:cNvSpPr>
          <p:nvPr>
            <p:ph type="body" sz="quarter" idx="20" hasCustomPrompt="1"/>
          </p:nvPr>
        </p:nvSpPr>
        <p:spPr>
          <a:xfrm>
            <a:off x="3506027" y="5988967"/>
            <a:ext cx="2099800" cy="250864"/>
          </a:xfrm>
          <a:prstGeom prst="rect">
            <a:avLst/>
          </a:prstGeom>
        </p:spPr>
        <p:txBody>
          <a:bodyPr lIns="0" tIns="0" rIns="0" bIns="0"/>
          <a:lstStyle>
            <a:lvl1pPr marL="6351" indent="-6351">
              <a:spcBef>
                <a:spcPts val="0"/>
              </a:spcBef>
              <a:spcAft>
                <a:spcPts val="667"/>
              </a:spcAft>
              <a:buNone/>
              <a:tabLst/>
              <a:defRPr sz="1067"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Insert membership name</a:t>
            </a:r>
          </a:p>
        </p:txBody>
      </p:sp>
      <p:sp>
        <p:nvSpPr>
          <p:cNvPr id="119" name="Picture Placeholder 5">
            <a:extLst>
              <a:ext uri="{FF2B5EF4-FFF2-40B4-BE49-F238E27FC236}">
                <a16:creationId xmlns:a16="http://schemas.microsoft.com/office/drawing/2014/main" id="{7DEFE85E-145D-B64E-9EDA-1EF3E6534C6E}"/>
              </a:ext>
            </a:extLst>
          </p:cNvPr>
          <p:cNvSpPr>
            <a:spLocks noGrp="1"/>
          </p:cNvSpPr>
          <p:nvPr>
            <p:ph type="pic" sz="quarter" idx="25" hasCustomPrompt="1"/>
          </p:nvPr>
        </p:nvSpPr>
        <p:spPr>
          <a:xfrm>
            <a:off x="6634961" y="3587134"/>
            <a:ext cx="1150433" cy="1150433"/>
          </a:xfrm>
          <a:prstGeom prst="rect">
            <a:avLst/>
          </a:prstGeom>
          <a:noFill/>
        </p:spPr>
        <p:txBody>
          <a:bodyPr anchor="ctr" anchorCtr="0"/>
          <a:lstStyle>
            <a:lvl1pPr algn="ctr">
              <a:buNone/>
              <a:defRPr sz="1067" b="0" i="0">
                <a:solidFill>
                  <a:schemeClr val="tx1">
                    <a:lumMod val="75000"/>
                    <a:lumOff val="25000"/>
                  </a:schemeClr>
                </a:solidFill>
                <a:latin typeface="Calibri Light" panose="020F0302020204030204" pitchFamily="34" charset="0"/>
                <a:cs typeface="Calibri Light" panose="020F0302020204030204" pitchFamily="34" charset="0"/>
              </a:defRPr>
            </a:lvl1pPr>
          </a:lstStyle>
          <a:p>
            <a:r>
              <a:rPr lang="en-GB" dirty="0"/>
              <a:t>Insert Logo</a:t>
            </a:r>
          </a:p>
        </p:txBody>
      </p:sp>
      <p:sp>
        <p:nvSpPr>
          <p:cNvPr id="120" name="Picture Placeholder 5">
            <a:extLst>
              <a:ext uri="{FF2B5EF4-FFF2-40B4-BE49-F238E27FC236}">
                <a16:creationId xmlns:a16="http://schemas.microsoft.com/office/drawing/2014/main" id="{64564E2B-5962-6E4D-883D-1B2D611EB140}"/>
              </a:ext>
            </a:extLst>
          </p:cNvPr>
          <p:cNvSpPr>
            <a:spLocks noGrp="1"/>
          </p:cNvSpPr>
          <p:nvPr>
            <p:ph type="pic" sz="quarter" idx="26" hasCustomPrompt="1"/>
          </p:nvPr>
        </p:nvSpPr>
        <p:spPr>
          <a:xfrm>
            <a:off x="6634961" y="2013934"/>
            <a:ext cx="1150433" cy="1150433"/>
          </a:xfrm>
          <a:prstGeom prst="rect">
            <a:avLst/>
          </a:prstGeom>
          <a:noFill/>
        </p:spPr>
        <p:txBody>
          <a:bodyPr anchor="ctr" anchorCtr="0"/>
          <a:lstStyle>
            <a:lvl1pPr algn="ctr">
              <a:buNone/>
              <a:defRPr sz="1067" b="0" i="0">
                <a:solidFill>
                  <a:schemeClr val="tx1">
                    <a:lumMod val="75000"/>
                    <a:lumOff val="25000"/>
                  </a:schemeClr>
                </a:solidFill>
                <a:latin typeface="Calibri Light" panose="020F0302020204030204" pitchFamily="34" charset="0"/>
                <a:cs typeface="Calibri Light" panose="020F0302020204030204" pitchFamily="34" charset="0"/>
              </a:defRPr>
            </a:lvl1pPr>
          </a:lstStyle>
          <a:p>
            <a:r>
              <a:rPr lang="en-GB" dirty="0"/>
              <a:t>Insert Logo</a:t>
            </a:r>
          </a:p>
        </p:txBody>
      </p:sp>
      <p:sp>
        <p:nvSpPr>
          <p:cNvPr id="121" name="Text Placeholder 23">
            <a:extLst>
              <a:ext uri="{FF2B5EF4-FFF2-40B4-BE49-F238E27FC236}">
                <a16:creationId xmlns:a16="http://schemas.microsoft.com/office/drawing/2014/main" id="{BEE1201B-A4FF-154D-9142-80090102E553}"/>
              </a:ext>
            </a:extLst>
          </p:cNvPr>
          <p:cNvSpPr>
            <a:spLocks noGrp="1"/>
          </p:cNvSpPr>
          <p:nvPr>
            <p:ph type="body" sz="quarter" idx="27" hasCustomPrompt="1"/>
          </p:nvPr>
        </p:nvSpPr>
        <p:spPr>
          <a:xfrm>
            <a:off x="7906728" y="2013392"/>
            <a:ext cx="1106425" cy="1166264"/>
          </a:xfrm>
          <a:prstGeom prst="rect">
            <a:avLst/>
          </a:prstGeom>
        </p:spPr>
        <p:txBody>
          <a:bodyPr lIns="0" tIns="0" rIns="0" bIns="0"/>
          <a:lstStyle>
            <a:lvl1pPr marL="8466" indent="-8466">
              <a:spcBef>
                <a:spcPts val="0"/>
              </a:spcBef>
              <a:spcAft>
                <a:spcPts val="667"/>
              </a:spcAft>
              <a:buNone/>
              <a:tabLst/>
              <a:defRPr sz="1067" b="0" i="0">
                <a:solidFill>
                  <a:schemeClr val="tx1">
                    <a:lumMod val="75000"/>
                    <a:lumOff val="2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Insert award name and description</a:t>
            </a:r>
          </a:p>
        </p:txBody>
      </p:sp>
      <p:sp>
        <p:nvSpPr>
          <p:cNvPr id="122" name="Text Placeholder 23">
            <a:extLst>
              <a:ext uri="{FF2B5EF4-FFF2-40B4-BE49-F238E27FC236}">
                <a16:creationId xmlns:a16="http://schemas.microsoft.com/office/drawing/2014/main" id="{116509F7-60C3-8A40-822B-B294E55A2D72}"/>
              </a:ext>
            </a:extLst>
          </p:cNvPr>
          <p:cNvSpPr>
            <a:spLocks noGrp="1"/>
          </p:cNvSpPr>
          <p:nvPr>
            <p:ph type="body" sz="quarter" idx="28" hasCustomPrompt="1"/>
          </p:nvPr>
        </p:nvSpPr>
        <p:spPr>
          <a:xfrm>
            <a:off x="7906728" y="3579217"/>
            <a:ext cx="1106425" cy="1166264"/>
          </a:xfrm>
          <a:prstGeom prst="rect">
            <a:avLst/>
          </a:prstGeom>
        </p:spPr>
        <p:txBody>
          <a:bodyPr lIns="0" tIns="0" rIns="0" bIns="0"/>
          <a:lstStyle>
            <a:lvl1pPr marL="8466" indent="-8466">
              <a:spcBef>
                <a:spcPts val="0"/>
              </a:spcBef>
              <a:spcAft>
                <a:spcPts val="667"/>
              </a:spcAft>
              <a:buNone/>
              <a:tabLst/>
              <a:defRPr sz="1067" b="0" i="0">
                <a:solidFill>
                  <a:schemeClr val="tx1">
                    <a:lumMod val="75000"/>
                    <a:lumOff val="2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Insert award name and description</a:t>
            </a:r>
          </a:p>
        </p:txBody>
      </p:sp>
      <p:sp>
        <p:nvSpPr>
          <p:cNvPr id="123" name="Text Placeholder 23">
            <a:extLst>
              <a:ext uri="{FF2B5EF4-FFF2-40B4-BE49-F238E27FC236}">
                <a16:creationId xmlns:a16="http://schemas.microsoft.com/office/drawing/2014/main" id="{E3110312-7074-E640-B466-D83092D9515F}"/>
              </a:ext>
            </a:extLst>
          </p:cNvPr>
          <p:cNvSpPr>
            <a:spLocks noGrp="1"/>
          </p:cNvSpPr>
          <p:nvPr>
            <p:ph type="body" sz="quarter" idx="29" hasCustomPrompt="1"/>
          </p:nvPr>
        </p:nvSpPr>
        <p:spPr>
          <a:xfrm>
            <a:off x="7906728" y="5150884"/>
            <a:ext cx="1106425" cy="1166264"/>
          </a:xfrm>
          <a:prstGeom prst="rect">
            <a:avLst/>
          </a:prstGeom>
        </p:spPr>
        <p:txBody>
          <a:bodyPr lIns="0" tIns="0" rIns="0" bIns="0"/>
          <a:lstStyle>
            <a:lvl1pPr marL="8466" indent="-8466">
              <a:spcBef>
                <a:spcPts val="0"/>
              </a:spcBef>
              <a:spcAft>
                <a:spcPts val="667"/>
              </a:spcAft>
              <a:buNone/>
              <a:tabLst/>
              <a:defRPr sz="1067" b="0" i="0">
                <a:solidFill>
                  <a:schemeClr val="tx1">
                    <a:lumMod val="75000"/>
                    <a:lumOff val="2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Insert award name and description</a:t>
            </a:r>
          </a:p>
        </p:txBody>
      </p:sp>
      <p:sp>
        <p:nvSpPr>
          <p:cNvPr id="124" name="Picture Placeholder 5">
            <a:extLst>
              <a:ext uri="{FF2B5EF4-FFF2-40B4-BE49-F238E27FC236}">
                <a16:creationId xmlns:a16="http://schemas.microsoft.com/office/drawing/2014/main" id="{504C4D79-F89C-BC46-ABF1-7F786B469A4F}"/>
              </a:ext>
            </a:extLst>
          </p:cNvPr>
          <p:cNvSpPr>
            <a:spLocks noGrp="1"/>
          </p:cNvSpPr>
          <p:nvPr>
            <p:ph type="pic" sz="quarter" idx="30" hasCustomPrompt="1"/>
          </p:nvPr>
        </p:nvSpPr>
        <p:spPr>
          <a:xfrm>
            <a:off x="9287065" y="5150885"/>
            <a:ext cx="1150433" cy="1150433"/>
          </a:xfrm>
          <a:prstGeom prst="rect">
            <a:avLst/>
          </a:prstGeom>
          <a:noFill/>
        </p:spPr>
        <p:txBody>
          <a:bodyPr anchor="ctr" anchorCtr="0"/>
          <a:lstStyle>
            <a:lvl1pPr algn="ctr">
              <a:buNone/>
              <a:defRPr sz="1067" b="0" i="0">
                <a:solidFill>
                  <a:schemeClr val="tx1">
                    <a:lumMod val="75000"/>
                    <a:lumOff val="25000"/>
                  </a:schemeClr>
                </a:solidFill>
                <a:latin typeface="Calibri Light" panose="020F0302020204030204" pitchFamily="34" charset="0"/>
                <a:cs typeface="Calibri Light" panose="020F0302020204030204" pitchFamily="34" charset="0"/>
              </a:defRPr>
            </a:lvl1pPr>
          </a:lstStyle>
          <a:p>
            <a:r>
              <a:rPr lang="en-GB" dirty="0"/>
              <a:t>Insert Logo</a:t>
            </a:r>
          </a:p>
        </p:txBody>
      </p:sp>
      <p:sp>
        <p:nvSpPr>
          <p:cNvPr id="125" name="Picture Placeholder 5">
            <a:extLst>
              <a:ext uri="{FF2B5EF4-FFF2-40B4-BE49-F238E27FC236}">
                <a16:creationId xmlns:a16="http://schemas.microsoft.com/office/drawing/2014/main" id="{79CCBF12-81D1-764E-8B0F-636D9A569AB0}"/>
              </a:ext>
            </a:extLst>
          </p:cNvPr>
          <p:cNvSpPr>
            <a:spLocks noGrp="1"/>
          </p:cNvSpPr>
          <p:nvPr>
            <p:ph type="pic" sz="quarter" idx="31" hasCustomPrompt="1"/>
          </p:nvPr>
        </p:nvSpPr>
        <p:spPr>
          <a:xfrm>
            <a:off x="9287065" y="3587134"/>
            <a:ext cx="1150433" cy="1150433"/>
          </a:xfrm>
          <a:prstGeom prst="rect">
            <a:avLst/>
          </a:prstGeom>
          <a:noFill/>
        </p:spPr>
        <p:txBody>
          <a:bodyPr anchor="ctr" anchorCtr="0"/>
          <a:lstStyle>
            <a:lvl1pPr algn="ctr">
              <a:buNone/>
              <a:defRPr sz="1067" b="0" i="0">
                <a:solidFill>
                  <a:schemeClr val="tx1">
                    <a:lumMod val="75000"/>
                    <a:lumOff val="25000"/>
                  </a:schemeClr>
                </a:solidFill>
                <a:latin typeface="Calibri Light" panose="020F0302020204030204" pitchFamily="34" charset="0"/>
                <a:cs typeface="Calibri Light" panose="020F0302020204030204" pitchFamily="34" charset="0"/>
              </a:defRPr>
            </a:lvl1pPr>
          </a:lstStyle>
          <a:p>
            <a:r>
              <a:rPr lang="en-GB" dirty="0"/>
              <a:t>Insert Logo</a:t>
            </a:r>
          </a:p>
        </p:txBody>
      </p:sp>
      <p:sp>
        <p:nvSpPr>
          <p:cNvPr id="126" name="Picture Placeholder 5">
            <a:extLst>
              <a:ext uri="{FF2B5EF4-FFF2-40B4-BE49-F238E27FC236}">
                <a16:creationId xmlns:a16="http://schemas.microsoft.com/office/drawing/2014/main" id="{E65651BD-A32D-174E-9D7F-7CC0BCC47252}"/>
              </a:ext>
            </a:extLst>
          </p:cNvPr>
          <p:cNvSpPr>
            <a:spLocks noGrp="1"/>
          </p:cNvSpPr>
          <p:nvPr>
            <p:ph type="pic" sz="quarter" idx="32" hasCustomPrompt="1"/>
          </p:nvPr>
        </p:nvSpPr>
        <p:spPr>
          <a:xfrm>
            <a:off x="9287065" y="2013934"/>
            <a:ext cx="1150433" cy="1150433"/>
          </a:xfrm>
          <a:prstGeom prst="rect">
            <a:avLst/>
          </a:prstGeom>
          <a:noFill/>
        </p:spPr>
        <p:txBody>
          <a:bodyPr anchor="ctr" anchorCtr="0"/>
          <a:lstStyle>
            <a:lvl1pPr algn="ctr">
              <a:buNone/>
              <a:defRPr sz="1067" b="0" i="0">
                <a:solidFill>
                  <a:schemeClr val="tx1">
                    <a:lumMod val="75000"/>
                    <a:lumOff val="25000"/>
                  </a:schemeClr>
                </a:solidFill>
                <a:latin typeface="Calibri Light" panose="020F0302020204030204" pitchFamily="34" charset="0"/>
                <a:cs typeface="Calibri Light" panose="020F0302020204030204" pitchFamily="34" charset="0"/>
              </a:defRPr>
            </a:lvl1pPr>
          </a:lstStyle>
          <a:p>
            <a:r>
              <a:rPr lang="en-GB" dirty="0"/>
              <a:t>Insert Logo</a:t>
            </a:r>
          </a:p>
        </p:txBody>
      </p:sp>
      <p:sp>
        <p:nvSpPr>
          <p:cNvPr id="127" name="Text Placeholder 23">
            <a:extLst>
              <a:ext uri="{FF2B5EF4-FFF2-40B4-BE49-F238E27FC236}">
                <a16:creationId xmlns:a16="http://schemas.microsoft.com/office/drawing/2014/main" id="{D36549D5-A355-3848-ACC5-3B624773D3D1}"/>
              </a:ext>
            </a:extLst>
          </p:cNvPr>
          <p:cNvSpPr>
            <a:spLocks noGrp="1"/>
          </p:cNvSpPr>
          <p:nvPr>
            <p:ph type="body" sz="quarter" idx="33" hasCustomPrompt="1"/>
          </p:nvPr>
        </p:nvSpPr>
        <p:spPr>
          <a:xfrm>
            <a:off x="10549384" y="2013392"/>
            <a:ext cx="1106425" cy="1166264"/>
          </a:xfrm>
          <a:prstGeom prst="rect">
            <a:avLst/>
          </a:prstGeom>
        </p:spPr>
        <p:txBody>
          <a:bodyPr lIns="0" tIns="0" rIns="0" bIns="0"/>
          <a:lstStyle>
            <a:lvl1pPr marL="8466" indent="-8466">
              <a:spcBef>
                <a:spcPts val="0"/>
              </a:spcBef>
              <a:spcAft>
                <a:spcPts val="667"/>
              </a:spcAft>
              <a:buNone/>
              <a:tabLst/>
              <a:defRPr sz="1067" b="0" i="0">
                <a:solidFill>
                  <a:schemeClr val="tx1">
                    <a:lumMod val="75000"/>
                    <a:lumOff val="2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Insert award name and description</a:t>
            </a:r>
          </a:p>
        </p:txBody>
      </p:sp>
      <p:sp>
        <p:nvSpPr>
          <p:cNvPr id="128" name="Text Placeholder 23">
            <a:extLst>
              <a:ext uri="{FF2B5EF4-FFF2-40B4-BE49-F238E27FC236}">
                <a16:creationId xmlns:a16="http://schemas.microsoft.com/office/drawing/2014/main" id="{B70CFDC8-BA23-AB4B-8D77-3831B189E4DE}"/>
              </a:ext>
            </a:extLst>
          </p:cNvPr>
          <p:cNvSpPr>
            <a:spLocks noGrp="1"/>
          </p:cNvSpPr>
          <p:nvPr>
            <p:ph type="body" sz="quarter" idx="34" hasCustomPrompt="1"/>
          </p:nvPr>
        </p:nvSpPr>
        <p:spPr>
          <a:xfrm>
            <a:off x="10549384" y="3579217"/>
            <a:ext cx="1106425" cy="1166264"/>
          </a:xfrm>
          <a:prstGeom prst="rect">
            <a:avLst/>
          </a:prstGeom>
        </p:spPr>
        <p:txBody>
          <a:bodyPr lIns="0" tIns="0" rIns="0" bIns="0"/>
          <a:lstStyle>
            <a:lvl1pPr marL="8466" indent="-8466">
              <a:spcBef>
                <a:spcPts val="0"/>
              </a:spcBef>
              <a:spcAft>
                <a:spcPts val="667"/>
              </a:spcAft>
              <a:buNone/>
              <a:tabLst/>
              <a:defRPr sz="1067" b="0" i="0">
                <a:solidFill>
                  <a:schemeClr val="tx1">
                    <a:lumMod val="75000"/>
                    <a:lumOff val="2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Insert award name and description</a:t>
            </a:r>
          </a:p>
        </p:txBody>
      </p:sp>
      <p:sp>
        <p:nvSpPr>
          <p:cNvPr id="129" name="Text Placeholder 23">
            <a:extLst>
              <a:ext uri="{FF2B5EF4-FFF2-40B4-BE49-F238E27FC236}">
                <a16:creationId xmlns:a16="http://schemas.microsoft.com/office/drawing/2014/main" id="{EBA2E386-BD84-3B4E-B29F-C85EF195723A}"/>
              </a:ext>
            </a:extLst>
          </p:cNvPr>
          <p:cNvSpPr>
            <a:spLocks noGrp="1"/>
          </p:cNvSpPr>
          <p:nvPr>
            <p:ph type="body" sz="quarter" idx="35" hasCustomPrompt="1"/>
          </p:nvPr>
        </p:nvSpPr>
        <p:spPr>
          <a:xfrm>
            <a:off x="10549384" y="5150884"/>
            <a:ext cx="1106425" cy="1166264"/>
          </a:xfrm>
          <a:prstGeom prst="rect">
            <a:avLst/>
          </a:prstGeom>
        </p:spPr>
        <p:txBody>
          <a:bodyPr lIns="0" tIns="0" rIns="0" bIns="0"/>
          <a:lstStyle>
            <a:lvl1pPr marL="8466" indent="-8466">
              <a:spcBef>
                <a:spcPts val="0"/>
              </a:spcBef>
              <a:spcAft>
                <a:spcPts val="667"/>
              </a:spcAft>
              <a:buNone/>
              <a:tabLst/>
              <a:defRPr sz="1067" b="0" i="0">
                <a:solidFill>
                  <a:schemeClr val="tx1">
                    <a:lumMod val="75000"/>
                    <a:lumOff val="2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Insert award name and description</a:t>
            </a:r>
          </a:p>
        </p:txBody>
      </p:sp>
      <p:sp>
        <p:nvSpPr>
          <p:cNvPr id="34" name="Picture Placeholder 5">
            <a:extLst>
              <a:ext uri="{FF2B5EF4-FFF2-40B4-BE49-F238E27FC236}">
                <a16:creationId xmlns:a16="http://schemas.microsoft.com/office/drawing/2014/main" id="{1F0111C2-58D6-6140-A1BF-BC71BAF4897B}"/>
              </a:ext>
            </a:extLst>
          </p:cNvPr>
          <p:cNvSpPr>
            <a:spLocks noGrp="1"/>
          </p:cNvSpPr>
          <p:nvPr>
            <p:ph type="pic" sz="quarter" idx="36" hasCustomPrompt="1"/>
          </p:nvPr>
        </p:nvSpPr>
        <p:spPr>
          <a:xfrm>
            <a:off x="3506027" y="2013391"/>
            <a:ext cx="2099800" cy="756588"/>
          </a:xfrm>
          <a:prstGeom prst="rect">
            <a:avLst/>
          </a:prstGeom>
          <a:noFill/>
        </p:spPr>
        <p:txBody>
          <a:bodyPr anchor="ctr" anchorCtr="0"/>
          <a:lstStyle>
            <a:lvl1pPr algn="ctr">
              <a:buNone/>
              <a:defRPr sz="1067" b="0" i="0">
                <a:solidFill>
                  <a:schemeClr val="bg1"/>
                </a:solidFill>
                <a:latin typeface="Calibri Light" panose="020F0302020204030204" pitchFamily="34" charset="0"/>
                <a:cs typeface="Calibri Light" panose="020F0302020204030204" pitchFamily="34" charset="0"/>
              </a:defRPr>
            </a:lvl1pPr>
          </a:lstStyle>
          <a:p>
            <a:r>
              <a:rPr lang="en-GB" dirty="0"/>
              <a:t>Insert Logo</a:t>
            </a:r>
          </a:p>
        </p:txBody>
      </p:sp>
      <p:sp>
        <p:nvSpPr>
          <p:cNvPr id="35" name="Picture Placeholder 5">
            <a:extLst>
              <a:ext uri="{FF2B5EF4-FFF2-40B4-BE49-F238E27FC236}">
                <a16:creationId xmlns:a16="http://schemas.microsoft.com/office/drawing/2014/main" id="{E3D41DEC-D3A8-DB46-9078-4BA6DC87F86C}"/>
              </a:ext>
            </a:extLst>
          </p:cNvPr>
          <p:cNvSpPr>
            <a:spLocks noGrp="1"/>
          </p:cNvSpPr>
          <p:nvPr>
            <p:ph type="pic" sz="quarter" idx="37" hasCustomPrompt="1"/>
          </p:nvPr>
        </p:nvSpPr>
        <p:spPr>
          <a:xfrm>
            <a:off x="3506027" y="3575094"/>
            <a:ext cx="2099800" cy="756588"/>
          </a:xfrm>
          <a:prstGeom prst="rect">
            <a:avLst/>
          </a:prstGeom>
          <a:noFill/>
        </p:spPr>
        <p:txBody>
          <a:bodyPr anchor="ctr" anchorCtr="0"/>
          <a:lstStyle>
            <a:lvl1pPr algn="ctr">
              <a:buNone/>
              <a:defRPr sz="1067" b="0" i="0">
                <a:solidFill>
                  <a:schemeClr val="bg1"/>
                </a:solidFill>
                <a:latin typeface="Calibri Light" panose="020F0302020204030204" pitchFamily="34" charset="0"/>
                <a:cs typeface="Calibri Light" panose="020F0302020204030204" pitchFamily="34" charset="0"/>
              </a:defRPr>
            </a:lvl1pPr>
          </a:lstStyle>
          <a:p>
            <a:r>
              <a:rPr lang="en-GB" dirty="0"/>
              <a:t>Insert Logo</a:t>
            </a:r>
          </a:p>
        </p:txBody>
      </p:sp>
      <p:sp>
        <p:nvSpPr>
          <p:cNvPr id="36" name="Picture Placeholder 5">
            <a:extLst>
              <a:ext uri="{FF2B5EF4-FFF2-40B4-BE49-F238E27FC236}">
                <a16:creationId xmlns:a16="http://schemas.microsoft.com/office/drawing/2014/main" id="{9C283333-E080-FF46-9941-681B07C5CA20}"/>
              </a:ext>
            </a:extLst>
          </p:cNvPr>
          <p:cNvSpPr>
            <a:spLocks noGrp="1"/>
          </p:cNvSpPr>
          <p:nvPr>
            <p:ph type="pic" sz="quarter" idx="38" hasCustomPrompt="1"/>
          </p:nvPr>
        </p:nvSpPr>
        <p:spPr>
          <a:xfrm>
            <a:off x="3506027" y="5150882"/>
            <a:ext cx="2099800" cy="756588"/>
          </a:xfrm>
          <a:prstGeom prst="rect">
            <a:avLst/>
          </a:prstGeom>
          <a:noFill/>
        </p:spPr>
        <p:txBody>
          <a:bodyPr anchor="ctr" anchorCtr="0"/>
          <a:lstStyle>
            <a:lvl1pPr algn="ctr">
              <a:buNone/>
              <a:defRPr sz="1067" b="0" i="0">
                <a:solidFill>
                  <a:schemeClr val="bg1"/>
                </a:solidFill>
                <a:latin typeface="Calibri Light" panose="020F0302020204030204" pitchFamily="34" charset="0"/>
                <a:cs typeface="Calibri Light" panose="020F0302020204030204" pitchFamily="34" charset="0"/>
              </a:defRPr>
            </a:lvl1pPr>
          </a:lstStyle>
          <a:p>
            <a:r>
              <a:rPr lang="en-GB" dirty="0"/>
              <a:t>Insert Logo</a:t>
            </a:r>
          </a:p>
        </p:txBody>
      </p:sp>
      <p:pic>
        <p:nvPicPr>
          <p:cNvPr id="28" name="Picture 27" descr="Price Bailey logo"/>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Tree>
    <p:extLst>
      <p:ext uri="{BB962C8B-B14F-4D97-AF65-F5344CB8AC3E}">
        <p14:creationId xmlns:p14="http://schemas.microsoft.com/office/powerpoint/2010/main" val="161277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646">
          <p15:clr>
            <a:srgbClr val="FBAE40"/>
          </p15:clr>
        </p15:guide>
        <p15:guide id="8" orient="horz" pos="2977">
          <p15:clr>
            <a:srgbClr val="FBAE40"/>
          </p15:clr>
        </p15:guide>
        <p15:guide id="9" pos="313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o x 1">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9B66E20F-7CFB-B540-8DB8-3FBD86C84501}"/>
              </a:ext>
            </a:extLst>
          </p:cNvPr>
          <p:cNvSpPr/>
          <p:nvPr userDrawn="1"/>
        </p:nvSpPr>
        <p:spPr>
          <a:xfrm rot="16200000">
            <a:off x="79295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56" name="Rectangle 55">
            <a:extLst>
              <a:ext uri="{FF2B5EF4-FFF2-40B4-BE49-F238E27FC236}">
                <a16:creationId xmlns:a16="http://schemas.microsoft.com/office/drawing/2014/main" id="{5CDE5A9A-F780-4B47-A1CE-6F2E9E0EB74B}"/>
              </a:ext>
            </a:extLst>
          </p:cNvPr>
          <p:cNvSpPr/>
          <p:nvPr userDrawn="1"/>
        </p:nvSpPr>
        <p:spPr>
          <a:xfrm rot="16200000">
            <a:off x="792951"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57" name="Title 1">
            <a:extLst>
              <a:ext uri="{FF2B5EF4-FFF2-40B4-BE49-F238E27FC236}">
                <a16:creationId xmlns:a16="http://schemas.microsoft.com/office/drawing/2014/main" id="{69D0E3A7-2E00-9047-A9D6-CA64BC520F44}"/>
              </a:ext>
            </a:extLst>
          </p:cNvPr>
          <p:cNvSpPr txBox="1">
            <a:spLocks/>
          </p:cNvSpPr>
          <p:nvPr userDrawn="1"/>
        </p:nvSpPr>
        <p:spPr bwMode="gray">
          <a:xfrm>
            <a:off x="534811" y="290627"/>
            <a:ext cx="2435219" cy="148827"/>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tx1">
                    <a:lumMod val="85000"/>
                    <a:lumOff val="15000"/>
                  </a:schemeClr>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59" name="Text Placeholder 23">
            <a:extLst>
              <a:ext uri="{FF2B5EF4-FFF2-40B4-BE49-F238E27FC236}">
                <a16:creationId xmlns:a16="http://schemas.microsoft.com/office/drawing/2014/main" id="{F909FA25-D8B0-954E-BD84-2A9B97EA735C}"/>
              </a:ext>
            </a:extLst>
          </p:cNvPr>
          <p:cNvSpPr>
            <a:spLocks noGrp="1"/>
          </p:cNvSpPr>
          <p:nvPr>
            <p:ph type="body" sz="quarter" idx="15" hasCustomPrompt="1"/>
          </p:nvPr>
        </p:nvSpPr>
        <p:spPr>
          <a:xfrm>
            <a:off x="523710" y="985289"/>
            <a:ext cx="5572284" cy="462004"/>
          </a:xfrm>
          <a:prstGeom prst="rect">
            <a:avLst/>
          </a:prstGeom>
        </p:spPr>
        <p:txBody>
          <a:bodyPr lIns="0" tIns="0" rIns="0" bIns="0"/>
          <a:lstStyle>
            <a:lvl1pPr marL="6351" indent="-6351">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sp>
        <p:nvSpPr>
          <p:cNvPr id="97" name="Text Placeholder 23">
            <a:extLst>
              <a:ext uri="{FF2B5EF4-FFF2-40B4-BE49-F238E27FC236}">
                <a16:creationId xmlns:a16="http://schemas.microsoft.com/office/drawing/2014/main" id="{AE0D6DC0-5E03-D249-9B42-351D562E185B}"/>
              </a:ext>
            </a:extLst>
          </p:cNvPr>
          <p:cNvSpPr>
            <a:spLocks noGrp="1"/>
          </p:cNvSpPr>
          <p:nvPr>
            <p:ph type="body" sz="quarter" idx="14" hasCustomPrompt="1"/>
          </p:nvPr>
        </p:nvSpPr>
        <p:spPr>
          <a:xfrm>
            <a:off x="3363073" y="1737687"/>
            <a:ext cx="2279271" cy="151549"/>
          </a:xfrm>
          <a:prstGeom prst="rect">
            <a:avLst/>
          </a:prstGeom>
        </p:spPr>
        <p:txBody>
          <a:bodyPr lIns="0" tIns="0" rIns="0" bIns="0" numCol="1" spcCol="360000"/>
          <a:lstStyle>
            <a:lvl1pPr marL="6351" indent="-6351">
              <a:spcBef>
                <a:spcPts val="0"/>
              </a:spcBef>
              <a:buNone/>
              <a:tabLst/>
              <a:defRPr sz="1333" b="1" i="0">
                <a:solidFill>
                  <a:schemeClr val="accent4"/>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name</a:t>
            </a:r>
          </a:p>
        </p:txBody>
      </p:sp>
      <p:sp>
        <p:nvSpPr>
          <p:cNvPr id="98" name="Text Placeholder 23">
            <a:extLst>
              <a:ext uri="{FF2B5EF4-FFF2-40B4-BE49-F238E27FC236}">
                <a16:creationId xmlns:a16="http://schemas.microsoft.com/office/drawing/2014/main" id="{F3DC5791-A2B7-974D-B219-16B125B16D5F}"/>
              </a:ext>
            </a:extLst>
          </p:cNvPr>
          <p:cNvSpPr>
            <a:spLocks noGrp="1"/>
          </p:cNvSpPr>
          <p:nvPr>
            <p:ph type="body" sz="quarter" idx="18" hasCustomPrompt="1"/>
          </p:nvPr>
        </p:nvSpPr>
        <p:spPr>
          <a:xfrm>
            <a:off x="3363073" y="2010079"/>
            <a:ext cx="2279271" cy="177264"/>
          </a:xfrm>
          <a:prstGeom prst="rect">
            <a:avLst/>
          </a:prstGeom>
        </p:spPr>
        <p:txBody>
          <a:bodyPr lIns="0" tIns="0" rIns="0" bIns="0" numCol="1" spcCol="360000"/>
          <a:lstStyle>
            <a:lvl1pPr marL="6351" indent="-6351">
              <a:spcBef>
                <a:spcPts val="0"/>
              </a:spcBef>
              <a:buNone/>
              <a:tabLst/>
              <a:defRPr sz="1200" b="0" i="0">
                <a:solidFill>
                  <a:schemeClr val="accent4"/>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title</a:t>
            </a:r>
          </a:p>
        </p:txBody>
      </p:sp>
      <p:sp>
        <p:nvSpPr>
          <p:cNvPr id="100" name="Text Placeholder 23">
            <a:extLst>
              <a:ext uri="{FF2B5EF4-FFF2-40B4-BE49-F238E27FC236}">
                <a16:creationId xmlns:a16="http://schemas.microsoft.com/office/drawing/2014/main" id="{9FED03A4-40EC-F347-A273-2D07BD211E6D}"/>
              </a:ext>
            </a:extLst>
          </p:cNvPr>
          <p:cNvSpPr>
            <a:spLocks noGrp="1"/>
          </p:cNvSpPr>
          <p:nvPr>
            <p:ph type="body" sz="quarter" idx="19" hasCustomPrompt="1"/>
          </p:nvPr>
        </p:nvSpPr>
        <p:spPr>
          <a:xfrm>
            <a:off x="3363072" y="2789345"/>
            <a:ext cx="7254528" cy="3627499"/>
          </a:xfrm>
          <a:prstGeom prst="rect">
            <a:avLst/>
          </a:prstGeom>
        </p:spPr>
        <p:txBody>
          <a:bodyPr lIns="0" tIns="0" rIns="0" bIns="0" numCol="2" spcCol="360000"/>
          <a:lstStyle>
            <a:lvl1pPr marL="6351" indent="-6351">
              <a:spcBef>
                <a:spcPts val="0"/>
              </a:spcBef>
              <a:spcAft>
                <a:spcPts val="667"/>
              </a:spcAft>
              <a:buNone/>
              <a:tabLst/>
              <a:defRPr sz="1200" b="0" i="0">
                <a:solidFill>
                  <a:schemeClr val="tx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a:t>
            </a:r>
            <a:r>
              <a:rPr lang="en-GB" dirty="0" err="1"/>
              <a:t>biog</a:t>
            </a:r>
            <a:endParaRPr lang="en-GB" dirty="0"/>
          </a:p>
        </p:txBody>
      </p:sp>
      <p:sp>
        <p:nvSpPr>
          <p:cNvPr id="101" name="Picture Placeholder 5">
            <a:extLst>
              <a:ext uri="{FF2B5EF4-FFF2-40B4-BE49-F238E27FC236}">
                <a16:creationId xmlns:a16="http://schemas.microsoft.com/office/drawing/2014/main" id="{52CAEF65-8995-1145-9057-8E2AC03DCE1A}"/>
              </a:ext>
            </a:extLst>
          </p:cNvPr>
          <p:cNvSpPr>
            <a:spLocks noGrp="1"/>
          </p:cNvSpPr>
          <p:nvPr>
            <p:ph type="pic" sz="quarter" idx="17"/>
          </p:nvPr>
        </p:nvSpPr>
        <p:spPr>
          <a:xfrm>
            <a:off x="538241" y="1767451"/>
            <a:ext cx="2441319" cy="2443200"/>
          </a:xfrm>
          <a:prstGeom prst="rect">
            <a:avLst/>
          </a:prstGeom>
          <a:solidFill>
            <a:schemeClr val="bg1">
              <a:lumMod val="95000"/>
            </a:schemeClr>
          </a:solidFill>
        </p:spPr>
        <p:txBody>
          <a:bodyPr anchor="ctr" anchorCtr="0"/>
          <a:lstStyle>
            <a:lvl1pPr marL="304792" marR="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067"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grpSp>
        <p:nvGrpSpPr>
          <p:cNvPr id="22" name="Group 21">
            <a:extLst>
              <a:ext uri="{FF2B5EF4-FFF2-40B4-BE49-F238E27FC236}">
                <a16:creationId xmlns:a16="http://schemas.microsoft.com/office/drawing/2014/main" id="{573BEAF5-6A0B-CD4E-9875-D5A49B3099A3}"/>
              </a:ext>
            </a:extLst>
          </p:cNvPr>
          <p:cNvGrpSpPr/>
          <p:nvPr userDrawn="1"/>
        </p:nvGrpSpPr>
        <p:grpSpPr>
          <a:xfrm>
            <a:off x="2803807" y="4210651"/>
            <a:ext cx="545452" cy="545453"/>
            <a:chOff x="4788734" y="2595290"/>
            <a:chExt cx="540000" cy="540000"/>
          </a:xfrm>
        </p:grpSpPr>
        <p:sp>
          <p:nvSpPr>
            <p:cNvPr id="23" name="Round Single Corner Rectangle 27">
              <a:extLst>
                <a:ext uri="{FF2B5EF4-FFF2-40B4-BE49-F238E27FC236}">
                  <a16:creationId xmlns:a16="http://schemas.microsoft.com/office/drawing/2014/main" id="{D09CC505-C3ED-E24D-909A-740F3FF0632B}"/>
                </a:ext>
              </a:extLst>
            </p:cNvPr>
            <p:cNvSpPr/>
            <p:nvPr/>
          </p:nvSpPr>
          <p:spPr>
            <a:xfrm>
              <a:off x="4788734" y="2955290"/>
              <a:ext cx="180000" cy="180000"/>
            </a:xfrm>
            <a:prstGeom prst="round1Rect">
              <a:avLst>
                <a:gd name="adj" fmla="val 0"/>
              </a:avLst>
            </a:prstGeom>
            <a:solidFill>
              <a:schemeClr val="bg1">
                <a:lumMod val="85000"/>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24" name="Round Single Corner Rectangle 27">
              <a:extLst>
                <a:ext uri="{FF2B5EF4-FFF2-40B4-BE49-F238E27FC236}">
                  <a16:creationId xmlns:a16="http://schemas.microsoft.com/office/drawing/2014/main" id="{47EB9371-71CC-B348-80DE-D1F5E56ADB85}"/>
                </a:ext>
              </a:extLst>
            </p:cNvPr>
            <p:cNvSpPr/>
            <p:nvPr/>
          </p:nvSpPr>
          <p:spPr>
            <a:xfrm>
              <a:off x="4968734" y="2595290"/>
              <a:ext cx="360000" cy="360000"/>
            </a:xfrm>
            <a:prstGeom prst="round1Rect">
              <a:avLst>
                <a:gd name="adj" fmla="val 0"/>
              </a:avLst>
            </a:prstGeom>
            <a:gradFill>
              <a:gsLst>
                <a:gs pos="0">
                  <a:srgbClr val="35AF98">
                    <a:alpha val="50000"/>
                  </a:srgbClr>
                </a:gs>
                <a:gs pos="100000">
                  <a:srgbClr val="0F786D">
                    <a:alpha val="50000"/>
                  </a:srgb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grpSp>
      <p:sp>
        <p:nvSpPr>
          <p:cNvPr id="27" name="Text Placeholder 23">
            <a:extLst>
              <a:ext uri="{FF2B5EF4-FFF2-40B4-BE49-F238E27FC236}">
                <a16:creationId xmlns:a16="http://schemas.microsoft.com/office/drawing/2014/main" id="{F3DC5791-A2B7-974D-B219-16B125B16D5F}"/>
              </a:ext>
            </a:extLst>
          </p:cNvPr>
          <p:cNvSpPr>
            <a:spLocks noGrp="1"/>
          </p:cNvSpPr>
          <p:nvPr>
            <p:ph type="body" sz="quarter" idx="26" hasCustomPrompt="1"/>
          </p:nvPr>
        </p:nvSpPr>
        <p:spPr>
          <a:xfrm>
            <a:off x="3363073" y="2302868"/>
            <a:ext cx="2279271" cy="177264"/>
          </a:xfrm>
          <a:prstGeom prst="rect">
            <a:avLst/>
          </a:prstGeom>
        </p:spPr>
        <p:txBody>
          <a:bodyPr lIns="0" tIns="0" rIns="0" bIns="0" numCol="1" spcCol="360000"/>
          <a:lstStyle>
            <a:lvl1pPr marL="6351" indent="-6351">
              <a:spcBef>
                <a:spcPts val="0"/>
              </a:spcBef>
              <a:buNone/>
              <a:tabLst/>
              <a:defRPr sz="1067"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E: </a:t>
            </a:r>
          </a:p>
        </p:txBody>
      </p:sp>
      <p:pic>
        <p:nvPicPr>
          <p:cNvPr id="31" name="Picture 30" descr="Price Bailey logo"/>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Tree>
    <p:extLst>
      <p:ext uri="{BB962C8B-B14F-4D97-AF65-F5344CB8AC3E}">
        <p14:creationId xmlns:p14="http://schemas.microsoft.com/office/powerpoint/2010/main" val="132564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p15:clr>
            <a:srgbClr val="FBAE40"/>
          </p15:clr>
        </p15:guide>
        <p15:guide id="11" orient="horz" pos="1862">
          <p15:clr>
            <a:srgbClr val="FBAE40"/>
          </p15:clr>
        </p15:guide>
        <p15:guide id="12" orient="horz" pos="1999">
          <p15:clr>
            <a:srgbClr val="FBAE40"/>
          </p15:clr>
        </p15:guide>
        <p15:guide id="13" orient="horz" pos="2086">
          <p15:clr>
            <a:srgbClr val="FBAE40"/>
          </p15:clr>
        </p15:guide>
        <p15:guide id="14" orient="horz" pos="217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os x 2">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9B66E20F-7CFB-B540-8DB8-3FBD86C84501}"/>
              </a:ext>
            </a:extLst>
          </p:cNvPr>
          <p:cNvSpPr/>
          <p:nvPr userDrawn="1"/>
        </p:nvSpPr>
        <p:spPr>
          <a:xfrm rot="16200000">
            <a:off x="79295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56" name="Rectangle 55">
            <a:extLst>
              <a:ext uri="{FF2B5EF4-FFF2-40B4-BE49-F238E27FC236}">
                <a16:creationId xmlns:a16="http://schemas.microsoft.com/office/drawing/2014/main" id="{5CDE5A9A-F780-4B47-A1CE-6F2E9E0EB74B}"/>
              </a:ext>
            </a:extLst>
          </p:cNvPr>
          <p:cNvSpPr/>
          <p:nvPr userDrawn="1"/>
        </p:nvSpPr>
        <p:spPr>
          <a:xfrm rot="16200000">
            <a:off x="792951"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57" name="Title 1">
            <a:extLst>
              <a:ext uri="{FF2B5EF4-FFF2-40B4-BE49-F238E27FC236}">
                <a16:creationId xmlns:a16="http://schemas.microsoft.com/office/drawing/2014/main" id="{69D0E3A7-2E00-9047-A9D6-CA64BC520F44}"/>
              </a:ext>
            </a:extLst>
          </p:cNvPr>
          <p:cNvSpPr txBox="1">
            <a:spLocks/>
          </p:cNvSpPr>
          <p:nvPr userDrawn="1"/>
        </p:nvSpPr>
        <p:spPr bwMode="gray">
          <a:xfrm>
            <a:off x="534811" y="290627"/>
            <a:ext cx="2435219" cy="148827"/>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tx1">
                    <a:lumMod val="85000"/>
                    <a:lumOff val="15000"/>
                  </a:schemeClr>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59" name="Text Placeholder 23">
            <a:extLst>
              <a:ext uri="{FF2B5EF4-FFF2-40B4-BE49-F238E27FC236}">
                <a16:creationId xmlns:a16="http://schemas.microsoft.com/office/drawing/2014/main" id="{F909FA25-D8B0-954E-BD84-2A9B97EA735C}"/>
              </a:ext>
            </a:extLst>
          </p:cNvPr>
          <p:cNvSpPr>
            <a:spLocks noGrp="1"/>
          </p:cNvSpPr>
          <p:nvPr>
            <p:ph type="body" sz="quarter" idx="15" hasCustomPrompt="1"/>
          </p:nvPr>
        </p:nvSpPr>
        <p:spPr>
          <a:xfrm>
            <a:off x="523710" y="985289"/>
            <a:ext cx="5572284" cy="462004"/>
          </a:xfrm>
          <a:prstGeom prst="rect">
            <a:avLst/>
          </a:prstGeom>
        </p:spPr>
        <p:txBody>
          <a:bodyPr lIns="0" tIns="0" rIns="0" bIns="0"/>
          <a:lstStyle>
            <a:lvl1pPr marL="6351" indent="-6351">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cxnSp>
        <p:nvCxnSpPr>
          <p:cNvPr id="88" name="Straight Connector 87">
            <a:extLst>
              <a:ext uri="{FF2B5EF4-FFF2-40B4-BE49-F238E27FC236}">
                <a16:creationId xmlns:a16="http://schemas.microsoft.com/office/drawing/2014/main" id="{03CF9730-DE96-7348-92D4-F875E596AFB3}"/>
              </a:ext>
            </a:extLst>
          </p:cNvPr>
          <p:cNvCxnSpPr>
            <a:cxnSpLocks/>
          </p:cNvCxnSpPr>
          <p:nvPr userDrawn="1"/>
        </p:nvCxnSpPr>
        <p:spPr>
          <a:xfrm flipV="1">
            <a:off x="6096657" y="1758951"/>
            <a:ext cx="0" cy="4542368"/>
          </a:xfrm>
          <a:prstGeom prst="line">
            <a:avLst/>
          </a:prstGeom>
          <a:ln w="3175">
            <a:solidFill>
              <a:srgbClr val="BFBFBF">
                <a:alpha val="80000"/>
              </a:srgbClr>
            </a:solidFill>
          </a:ln>
        </p:spPr>
        <p:style>
          <a:lnRef idx="1">
            <a:schemeClr val="accent1"/>
          </a:lnRef>
          <a:fillRef idx="0">
            <a:schemeClr val="accent1"/>
          </a:fillRef>
          <a:effectRef idx="0">
            <a:schemeClr val="accent1"/>
          </a:effectRef>
          <a:fontRef idx="minor">
            <a:schemeClr val="tx1"/>
          </a:fontRef>
        </p:style>
      </p:cxnSp>
      <p:sp>
        <p:nvSpPr>
          <p:cNvPr id="97" name="Text Placeholder 23">
            <a:extLst>
              <a:ext uri="{FF2B5EF4-FFF2-40B4-BE49-F238E27FC236}">
                <a16:creationId xmlns:a16="http://schemas.microsoft.com/office/drawing/2014/main" id="{AE0D6DC0-5E03-D249-9B42-351D562E185B}"/>
              </a:ext>
            </a:extLst>
          </p:cNvPr>
          <p:cNvSpPr>
            <a:spLocks noGrp="1"/>
          </p:cNvSpPr>
          <p:nvPr>
            <p:ph type="body" sz="quarter" idx="14" hasCustomPrompt="1"/>
          </p:nvPr>
        </p:nvSpPr>
        <p:spPr>
          <a:xfrm>
            <a:off x="3363073" y="1737687"/>
            <a:ext cx="2279271" cy="151549"/>
          </a:xfrm>
          <a:prstGeom prst="rect">
            <a:avLst/>
          </a:prstGeom>
        </p:spPr>
        <p:txBody>
          <a:bodyPr lIns="0" tIns="0" rIns="0" bIns="0" numCol="1" spcCol="360000"/>
          <a:lstStyle>
            <a:lvl1pPr marL="6351" indent="-6351">
              <a:spcBef>
                <a:spcPts val="0"/>
              </a:spcBef>
              <a:buNone/>
              <a:tabLst/>
              <a:defRPr sz="1333" b="1" i="0">
                <a:solidFill>
                  <a:schemeClr val="accent4"/>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name</a:t>
            </a:r>
          </a:p>
        </p:txBody>
      </p:sp>
      <p:sp>
        <p:nvSpPr>
          <p:cNvPr id="98" name="Text Placeholder 23">
            <a:extLst>
              <a:ext uri="{FF2B5EF4-FFF2-40B4-BE49-F238E27FC236}">
                <a16:creationId xmlns:a16="http://schemas.microsoft.com/office/drawing/2014/main" id="{F3DC5791-A2B7-974D-B219-16B125B16D5F}"/>
              </a:ext>
            </a:extLst>
          </p:cNvPr>
          <p:cNvSpPr>
            <a:spLocks noGrp="1"/>
          </p:cNvSpPr>
          <p:nvPr>
            <p:ph type="body" sz="quarter" idx="18" hasCustomPrompt="1"/>
          </p:nvPr>
        </p:nvSpPr>
        <p:spPr>
          <a:xfrm>
            <a:off x="3363073" y="2010079"/>
            <a:ext cx="2279271" cy="177264"/>
          </a:xfrm>
          <a:prstGeom prst="rect">
            <a:avLst/>
          </a:prstGeom>
        </p:spPr>
        <p:txBody>
          <a:bodyPr lIns="0" tIns="0" rIns="0" bIns="0" numCol="1" spcCol="360000"/>
          <a:lstStyle>
            <a:lvl1pPr marL="6351" indent="-6351">
              <a:spcBef>
                <a:spcPts val="0"/>
              </a:spcBef>
              <a:buNone/>
              <a:tabLst/>
              <a:defRPr sz="1200" b="0" i="0">
                <a:solidFill>
                  <a:schemeClr val="accent4"/>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title</a:t>
            </a:r>
          </a:p>
        </p:txBody>
      </p:sp>
      <p:sp>
        <p:nvSpPr>
          <p:cNvPr id="100" name="Text Placeholder 23">
            <a:extLst>
              <a:ext uri="{FF2B5EF4-FFF2-40B4-BE49-F238E27FC236}">
                <a16:creationId xmlns:a16="http://schemas.microsoft.com/office/drawing/2014/main" id="{9FED03A4-40EC-F347-A273-2D07BD211E6D}"/>
              </a:ext>
            </a:extLst>
          </p:cNvPr>
          <p:cNvSpPr>
            <a:spLocks noGrp="1"/>
          </p:cNvSpPr>
          <p:nvPr>
            <p:ph type="body" sz="quarter" idx="19" hasCustomPrompt="1"/>
          </p:nvPr>
        </p:nvSpPr>
        <p:spPr>
          <a:xfrm>
            <a:off x="3363072" y="2789345"/>
            <a:ext cx="2279272" cy="3627499"/>
          </a:xfrm>
          <a:prstGeom prst="rect">
            <a:avLst/>
          </a:prstGeom>
        </p:spPr>
        <p:txBody>
          <a:bodyPr lIns="0" tIns="0" rIns="0" bIns="0" numCol="1" spcCol="360000"/>
          <a:lstStyle>
            <a:lvl1pPr marL="6351" indent="-6351">
              <a:spcBef>
                <a:spcPts val="0"/>
              </a:spcBef>
              <a:spcAft>
                <a:spcPts val="667"/>
              </a:spcAft>
              <a:buNone/>
              <a:tabLst/>
              <a:defRPr sz="1200" b="0" i="0">
                <a:solidFill>
                  <a:schemeClr val="tx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a:t>
            </a:r>
            <a:r>
              <a:rPr lang="en-GB" dirty="0" err="1"/>
              <a:t>biog</a:t>
            </a:r>
            <a:endParaRPr lang="en-GB" dirty="0"/>
          </a:p>
        </p:txBody>
      </p:sp>
      <p:sp>
        <p:nvSpPr>
          <p:cNvPr id="101" name="Picture Placeholder 5">
            <a:extLst>
              <a:ext uri="{FF2B5EF4-FFF2-40B4-BE49-F238E27FC236}">
                <a16:creationId xmlns:a16="http://schemas.microsoft.com/office/drawing/2014/main" id="{52CAEF65-8995-1145-9057-8E2AC03DCE1A}"/>
              </a:ext>
            </a:extLst>
          </p:cNvPr>
          <p:cNvSpPr>
            <a:spLocks noGrp="1"/>
          </p:cNvSpPr>
          <p:nvPr>
            <p:ph type="pic" sz="quarter" idx="17"/>
          </p:nvPr>
        </p:nvSpPr>
        <p:spPr>
          <a:xfrm>
            <a:off x="538241" y="1767451"/>
            <a:ext cx="2441319" cy="2443200"/>
          </a:xfrm>
          <a:prstGeom prst="rect">
            <a:avLst/>
          </a:prstGeom>
          <a:solidFill>
            <a:schemeClr val="bg1">
              <a:lumMod val="95000"/>
            </a:schemeClr>
          </a:solidFill>
        </p:spPr>
        <p:txBody>
          <a:bodyPr anchor="ctr" anchorCtr="0"/>
          <a:lstStyle>
            <a:lvl1pPr marL="304792" marR="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067"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grpSp>
        <p:nvGrpSpPr>
          <p:cNvPr id="102" name="Group 101">
            <a:extLst>
              <a:ext uri="{FF2B5EF4-FFF2-40B4-BE49-F238E27FC236}">
                <a16:creationId xmlns:a16="http://schemas.microsoft.com/office/drawing/2014/main" id="{FADB74A3-09C8-8940-9E58-131C7E5379AC}"/>
              </a:ext>
            </a:extLst>
          </p:cNvPr>
          <p:cNvGrpSpPr/>
          <p:nvPr userDrawn="1"/>
        </p:nvGrpSpPr>
        <p:grpSpPr>
          <a:xfrm>
            <a:off x="8822499" y="4210651"/>
            <a:ext cx="545452" cy="545453"/>
            <a:chOff x="4788734" y="2595290"/>
            <a:chExt cx="540000" cy="540000"/>
          </a:xfrm>
        </p:grpSpPr>
        <p:sp>
          <p:nvSpPr>
            <p:cNvPr id="103" name="Round Single Corner Rectangle 27">
              <a:extLst>
                <a:ext uri="{FF2B5EF4-FFF2-40B4-BE49-F238E27FC236}">
                  <a16:creationId xmlns:a16="http://schemas.microsoft.com/office/drawing/2014/main" id="{1B01048E-8FF5-4D4B-A34F-3F52FA5E01CA}"/>
                </a:ext>
              </a:extLst>
            </p:cNvPr>
            <p:cNvSpPr/>
            <p:nvPr/>
          </p:nvSpPr>
          <p:spPr>
            <a:xfrm>
              <a:off x="4788734" y="2955290"/>
              <a:ext cx="180000" cy="180000"/>
            </a:xfrm>
            <a:prstGeom prst="round1Rect">
              <a:avLst>
                <a:gd name="adj" fmla="val 0"/>
              </a:avLst>
            </a:prstGeom>
            <a:solidFill>
              <a:schemeClr val="bg1">
                <a:lumMod val="85000"/>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104" name="Round Single Corner Rectangle 27">
              <a:extLst>
                <a:ext uri="{FF2B5EF4-FFF2-40B4-BE49-F238E27FC236}">
                  <a16:creationId xmlns:a16="http://schemas.microsoft.com/office/drawing/2014/main" id="{C0258CED-5C70-F442-853C-7191B72E793B}"/>
                </a:ext>
              </a:extLst>
            </p:cNvPr>
            <p:cNvSpPr/>
            <p:nvPr/>
          </p:nvSpPr>
          <p:spPr>
            <a:xfrm>
              <a:off x="4968734" y="2595290"/>
              <a:ext cx="360000" cy="360000"/>
            </a:xfrm>
            <a:prstGeom prst="round1Rect">
              <a:avLst>
                <a:gd name="adj" fmla="val 0"/>
              </a:avLst>
            </a:prstGeom>
            <a:gradFill>
              <a:gsLst>
                <a:gs pos="0">
                  <a:srgbClr val="35AF98">
                    <a:alpha val="50000"/>
                  </a:srgbClr>
                </a:gs>
                <a:gs pos="100000">
                  <a:srgbClr val="0F786D">
                    <a:alpha val="50000"/>
                  </a:srgb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grpSp>
      <p:sp>
        <p:nvSpPr>
          <p:cNvPr id="105" name="Text Placeholder 23">
            <a:extLst>
              <a:ext uri="{FF2B5EF4-FFF2-40B4-BE49-F238E27FC236}">
                <a16:creationId xmlns:a16="http://schemas.microsoft.com/office/drawing/2014/main" id="{A05488C8-CEA9-6A4F-94F8-AE6EC7ECBB51}"/>
              </a:ext>
            </a:extLst>
          </p:cNvPr>
          <p:cNvSpPr>
            <a:spLocks noGrp="1"/>
          </p:cNvSpPr>
          <p:nvPr>
            <p:ph type="body" sz="quarter" idx="20" hasCustomPrompt="1"/>
          </p:nvPr>
        </p:nvSpPr>
        <p:spPr>
          <a:xfrm>
            <a:off x="9374016" y="1737687"/>
            <a:ext cx="2279272" cy="151549"/>
          </a:xfrm>
          <a:prstGeom prst="rect">
            <a:avLst/>
          </a:prstGeom>
        </p:spPr>
        <p:txBody>
          <a:bodyPr lIns="0" tIns="0" rIns="0" bIns="0" numCol="1" spcCol="360000"/>
          <a:lstStyle>
            <a:lvl1pPr marL="6351" indent="-6351">
              <a:spcBef>
                <a:spcPts val="0"/>
              </a:spcBef>
              <a:buNone/>
              <a:tabLst/>
              <a:defRPr sz="1333" b="1" i="0">
                <a:solidFill>
                  <a:schemeClr val="accent4"/>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name</a:t>
            </a:r>
          </a:p>
        </p:txBody>
      </p:sp>
      <p:sp>
        <p:nvSpPr>
          <p:cNvPr id="106" name="Text Placeholder 23">
            <a:extLst>
              <a:ext uri="{FF2B5EF4-FFF2-40B4-BE49-F238E27FC236}">
                <a16:creationId xmlns:a16="http://schemas.microsoft.com/office/drawing/2014/main" id="{B7DC8B3C-8CC7-E947-A4BF-16BCA9116D8B}"/>
              </a:ext>
            </a:extLst>
          </p:cNvPr>
          <p:cNvSpPr>
            <a:spLocks noGrp="1"/>
          </p:cNvSpPr>
          <p:nvPr>
            <p:ph type="body" sz="quarter" idx="21" hasCustomPrompt="1"/>
          </p:nvPr>
        </p:nvSpPr>
        <p:spPr>
          <a:xfrm>
            <a:off x="9374016" y="2010079"/>
            <a:ext cx="2279272" cy="177264"/>
          </a:xfrm>
          <a:prstGeom prst="rect">
            <a:avLst/>
          </a:prstGeom>
        </p:spPr>
        <p:txBody>
          <a:bodyPr lIns="0" tIns="0" rIns="0" bIns="0" numCol="1" spcCol="360000"/>
          <a:lstStyle>
            <a:lvl1pPr marL="6351" indent="-6351">
              <a:spcBef>
                <a:spcPts val="0"/>
              </a:spcBef>
              <a:buNone/>
              <a:tabLst/>
              <a:defRPr sz="1200" b="0" i="0">
                <a:solidFill>
                  <a:schemeClr val="accent4"/>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title</a:t>
            </a:r>
          </a:p>
        </p:txBody>
      </p:sp>
      <p:sp>
        <p:nvSpPr>
          <p:cNvPr id="107" name="Text Placeholder 23">
            <a:extLst>
              <a:ext uri="{FF2B5EF4-FFF2-40B4-BE49-F238E27FC236}">
                <a16:creationId xmlns:a16="http://schemas.microsoft.com/office/drawing/2014/main" id="{F70FA82E-F3DC-F745-9C68-534BD92DB77B}"/>
              </a:ext>
            </a:extLst>
          </p:cNvPr>
          <p:cNvSpPr>
            <a:spLocks noGrp="1"/>
          </p:cNvSpPr>
          <p:nvPr>
            <p:ph type="body" sz="quarter" idx="22" hasCustomPrompt="1"/>
          </p:nvPr>
        </p:nvSpPr>
        <p:spPr>
          <a:xfrm>
            <a:off x="9374016" y="2789345"/>
            <a:ext cx="2279272" cy="3627499"/>
          </a:xfrm>
          <a:prstGeom prst="rect">
            <a:avLst/>
          </a:prstGeom>
        </p:spPr>
        <p:txBody>
          <a:bodyPr lIns="0" tIns="0" rIns="0" bIns="0" numCol="1" spcCol="360000"/>
          <a:lstStyle>
            <a:lvl1pPr marL="6351" indent="-6351">
              <a:spcBef>
                <a:spcPts val="0"/>
              </a:spcBef>
              <a:spcAft>
                <a:spcPts val="667"/>
              </a:spcAft>
              <a:buNone/>
              <a:tabLst/>
              <a:defRPr sz="1200" b="0" i="0">
                <a:solidFill>
                  <a:schemeClr val="tx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a:t>
            </a:r>
            <a:r>
              <a:rPr lang="en-GB" dirty="0" err="1"/>
              <a:t>biog</a:t>
            </a:r>
            <a:endParaRPr lang="en-GB" dirty="0"/>
          </a:p>
        </p:txBody>
      </p:sp>
      <p:sp>
        <p:nvSpPr>
          <p:cNvPr id="108" name="Picture Placeholder 5">
            <a:extLst>
              <a:ext uri="{FF2B5EF4-FFF2-40B4-BE49-F238E27FC236}">
                <a16:creationId xmlns:a16="http://schemas.microsoft.com/office/drawing/2014/main" id="{62DCA06F-4742-AB49-A3D4-4512CD70125E}"/>
              </a:ext>
            </a:extLst>
          </p:cNvPr>
          <p:cNvSpPr>
            <a:spLocks noGrp="1"/>
          </p:cNvSpPr>
          <p:nvPr>
            <p:ph type="pic" sz="quarter" idx="23"/>
          </p:nvPr>
        </p:nvSpPr>
        <p:spPr>
          <a:xfrm>
            <a:off x="6549185" y="1767451"/>
            <a:ext cx="2441319" cy="2443200"/>
          </a:xfrm>
          <a:prstGeom prst="rect">
            <a:avLst/>
          </a:prstGeom>
          <a:solidFill>
            <a:schemeClr val="bg1">
              <a:lumMod val="95000"/>
            </a:schemeClr>
          </a:solidFill>
        </p:spPr>
        <p:txBody>
          <a:bodyPr anchor="ctr" anchorCtr="0"/>
          <a:lstStyle>
            <a:lvl1pPr algn="ctr">
              <a:buNone/>
              <a:defRPr sz="1067"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grpSp>
        <p:nvGrpSpPr>
          <p:cNvPr id="22" name="Group 21">
            <a:extLst>
              <a:ext uri="{FF2B5EF4-FFF2-40B4-BE49-F238E27FC236}">
                <a16:creationId xmlns:a16="http://schemas.microsoft.com/office/drawing/2014/main" id="{573BEAF5-6A0B-CD4E-9875-D5A49B3099A3}"/>
              </a:ext>
            </a:extLst>
          </p:cNvPr>
          <p:cNvGrpSpPr/>
          <p:nvPr userDrawn="1"/>
        </p:nvGrpSpPr>
        <p:grpSpPr>
          <a:xfrm>
            <a:off x="2803807" y="4210651"/>
            <a:ext cx="545452" cy="545453"/>
            <a:chOff x="4788734" y="2595290"/>
            <a:chExt cx="540000" cy="540000"/>
          </a:xfrm>
        </p:grpSpPr>
        <p:sp>
          <p:nvSpPr>
            <p:cNvPr id="23" name="Round Single Corner Rectangle 27">
              <a:extLst>
                <a:ext uri="{FF2B5EF4-FFF2-40B4-BE49-F238E27FC236}">
                  <a16:creationId xmlns:a16="http://schemas.microsoft.com/office/drawing/2014/main" id="{D09CC505-C3ED-E24D-909A-740F3FF0632B}"/>
                </a:ext>
              </a:extLst>
            </p:cNvPr>
            <p:cNvSpPr/>
            <p:nvPr/>
          </p:nvSpPr>
          <p:spPr>
            <a:xfrm>
              <a:off x="4788734" y="2955290"/>
              <a:ext cx="180000" cy="180000"/>
            </a:xfrm>
            <a:prstGeom prst="round1Rect">
              <a:avLst>
                <a:gd name="adj" fmla="val 0"/>
              </a:avLst>
            </a:prstGeom>
            <a:solidFill>
              <a:schemeClr val="bg1">
                <a:lumMod val="85000"/>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24" name="Round Single Corner Rectangle 27">
              <a:extLst>
                <a:ext uri="{FF2B5EF4-FFF2-40B4-BE49-F238E27FC236}">
                  <a16:creationId xmlns:a16="http://schemas.microsoft.com/office/drawing/2014/main" id="{47EB9371-71CC-B348-80DE-D1F5E56ADB85}"/>
                </a:ext>
              </a:extLst>
            </p:cNvPr>
            <p:cNvSpPr/>
            <p:nvPr/>
          </p:nvSpPr>
          <p:spPr>
            <a:xfrm>
              <a:off x="4968734" y="2595290"/>
              <a:ext cx="360000" cy="360000"/>
            </a:xfrm>
            <a:prstGeom prst="round1Rect">
              <a:avLst>
                <a:gd name="adj" fmla="val 0"/>
              </a:avLst>
            </a:prstGeom>
            <a:gradFill>
              <a:gsLst>
                <a:gs pos="0">
                  <a:srgbClr val="35AF98">
                    <a:alpha val="50000"/>
                  </a:srgbClr>
                </a:gs>
                <a:gs pos="100000">
                  <a:srgbClr val="0F786D">
                    <a:alpha val="50000"/>
                  </a:srgb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grpSp>
      <p:sp>
        <p:nvSpPr>
          <p:cNvPr id="27" name="Text Placeholder 23">
            <a:extLst>
              <a:ext uri="{FF2B5EF4-FFF2-40B4-BE49-F238E27FC236}">
                <a16:creationId xmlns:a16="http://schemas.microsoft.com/office/drawing/2014/main" id="{F3DC5791-A2B7-974D-B219-16B125B16D5F}"/>
              </a:ext>
            </a:extLst>
          </p:cNvPr>
          <p:cNvSpPr>
            <a:spLocks noGrp="1"/>
          </p:cNvSpPr>
          <p:nvPr>
            <p:ph type="body" sz="quarter" idx="26" hasCustomPrompt="1"/>
          </p:nvPr>
        </p:nvSpPr>
        <p:spPr>
          <a:xfrm>
            <a:off x="3363073" y="2302868"/>
            <a:ext cx="2279271" cy="177264"/>
          </a:xfrm>
          <a:prstGeom prst="rect">
            <a:avLst/>
          </a:prstGeom>
        </p:spPr>
        <p:txBody>
          <a:bodyPr lIns="0" tIns="0" rIns="0" bIns="0" numCol="1" spcCol="360000"/>
          <a:lstStyle>
            <a:lvl1pPr marL="6351" indent="-6351">
              <a:spcBef>
                <a:spcPts val="0"/>
              </a:spcBef>
              <a:buNone/>
              <a:tabLst/>
              <a:defRPr sz="1067"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E: </a:t>
            </a:r>
          </a:p>
        </p:txBody>
      </p:sp>
      <p:sp>
        <p:nvSpPr>
          <p:cNvPr id="30" name="Text Placeholder 23">
            <a:extLst>
              <a:ext uri="{FF2B5EF4-FFF2-40B4-BE49-F238E27FC236}">
                <a16:creationId xmlns:a16="http://schemas.microsoft.com/office/drawing/2014/main" id="{F3DC5791-A2B7-974D-B219-16B125B16D5F}"/>
              </a:ext>
            </a:extLst>
          </p:cNvPr>
          <p:cNvSpPr>
            <a:spLocks noGrp="1"/>
          </p:cNvSpPr>
          <p:nvPr>
            <p:ph type="body" sz="quarter" idx="29" hasCustomPrompt="1"/>
          </p:nvPr>
        </p:nvSpPr>
        <p:spPr>
          <a:xfrm>
            <a:off x="9367951" y="2302868"/>
            <a:ext cx="2279271" cy="177264"/>
          </a:xfrm>
          <a:prstGeom prst="rect">
            <a:avLst/>
          </a:prstGeom>
        </p:spPr>
        <p:txBody>
          <a:bodyPr lIns="0" tIns="0" rIns="0" bIns="0" numCol="1" spcCol="360000"/>
          <a:lstStyle>
            <a:lvl1pPr marL="6351" indent="-6351">
              <a:spcBef>
                <a:spcPts val="0"/>
              </a:spcBef>
              <a:buNone/>
              <a:tabLst/>
              <a:defRPr sz="1067"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E: </a:t>
            </a:r>
          </a:p>
        </p:txBody>
      </p:sp>
      <p:pic>
        <p:nvPicPr>
          <p:cNvPr id="31" name="Picture 30" descr="Price Bailey logo"/>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Tree>
    <p:extLst>
      <p:ext uri="{BB962C8B-B14F-4D97-AF65-F5344CB8AC3E}">
        <p14:creationId xmlns:p14="http://schemas.microsoft.com/office/powerpoint/2010/main" val="366369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p15:clr>
            <a:srgbClr val="FBAE40"/>
          </p15:clr>
        </p15:guide>
        <p15:guide id="11" orient="horz" pos="1862">
          <p15:clr>
            <a:srgbClr val="FBAE40"/>
          </p15:clr>
        </p15:guide>
        <p15:guide id="12" orient="horz" pos="1999">
          <p15:clr>
            <a:srgbClr val="FBAE40"/>
          </p15:clr>
        </p15:guide>
        <p15:guide id="13" orient="horz" pos="2086">
          <p15:clr>
            <a:srgbClr val="FBAE40"/>
          </p15:clr>
        </p15:guide>
        <p15:guide id="14" orient="horz" pos="217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os x 3">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BEF87951-0A55-AA45-8017-6CA69045950C}"/>
              </a:ext>
            </a:extLst>
          </p:cNvPr>
          <p:cNvCxnSpPr>
            <a:cxnSpLocks/>
          </p:cNvCxnSpPr>
          <p:nvPr userDrawn="1"/>
        </p:nvCxnSpPr>
        <p:spPr>
          <a:xfrm flipV="1">
            <a:off x="3667711" y="1755437"/>
            <a:ext cx="0" cy="4545881"/>
          </a:xfrm>
          <a:prstGeom prst="line">
            <a:avLst/>
          </a:prstGeom>
          <a:ln w="3175">
            <a:solidFill>
              <a:srgbClr val="BFBFBF">
                <a:alpha val="8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1DD40B8-8FB7-C04E-BC88-38D8B06AE0E3}"/>
              </a:ext>
            </a:extLst>
          </p:cNvPr>
          <p:cNvCxnSpPr>
            <a:cxnSpLocks/>
          </p:cNvCxnSpPr>
          <p:nvPr userDrawn="1"/>
        </p:nvCxnSpPr>
        <p:spPr>
          <a:xfrm flipV="1">
            <a:off x="7797868" y="1776700"/>
            <a:ext cx="0" cy="4489421"/>
          </a:xfrm>
          <a:prstGeom prst="line">
            <a:avLst/>
          </a:prstGeom>
          <a:ln w="3175">
            <a:solidFill>
              <a:srgbClr val="BFBFBF">
                <a:alpha val="8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CEEE9DD-6FDE-2C43-B8FD-F2F971B0D7CE}"/>
              </a:ext>
            </a:extLst>
          </p:cNvPr>
          <p:cNvCxnSpPr>
            <a:cxnSpLocks/>
          </p:cNvCxnSpPr>
          <p:nvPr userDrawn="1"/>
        </p:nvCxnSpPr>
        <p:spPr>
          <a:xfrm>
            <a:off x="7638576" y="3940387"/>
            <a:ext cx="318584" cy="0"/>
          </a:xfrm>
          <a:prstGeom prst="line">
            <a:avLst/>
          </a:prstGeom>
          <a:ln w="3175">
            <a:solidFill>
              <a:srgbClr val="BFBFBF">
                <a:alpha val="80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7F2F6D1-F018-A34E-8FD8-A86043B97CC3}"/>
              </a:ext>
            </a:extLst>
          </p:cNvPr>
          <p:cNvCxnSpPr>
            <a:cxnSpLocks/>
          </p:cNvCxnSpPr>
          <p:nvPr userDrawn="1"/>
        </p:nvCxnSpPr>
        <p:spPr>
          <a:xfrm>
            <a:off x="3508419" y="3940485"/>
            <a:ext cx="318584" cy="0"/>
          </a:xfrm>
          <a:prstGeom prst="line">
            <a:avLst/>
          </a:prstGeom>
          <a:ln w="3175">
            <a:solidFill>
              <a:srgbClr val="BFBFBF">
                <a:alpha val="80000"/>
              </a:srgb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B66E20F-7CFB-B540-8DB8-3FBD86C84501}"/>
              </a:ext>
            </a:extLst>
          </p:cNvPr>
          <p:cNvSpPr/>
          <p:nvPr userDrawn="1"/>
        </p:nvSpPr>
        <p:spPr>
          <a:xfrm rot="16200000">
            <a:off x="79295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56" name="Rectangle 55">
            <a:extLst>
              <a:ext uri="{FF2B5EF4-FFF2-40B4-BE49-F238E27FC236}">
                <a16:creationId xmlns:a16="http://schemas.microsoft.com/office/drawing/2014/main" id="{5CDE5A9A-F780-4B47-A1CE-6F2E9E0EB74B}"/>
              </a:ext>
            </a:extLst>
          </p:cNvPr>
          <p:cNvSpPr/>
          <p:nvPr userDrawn="1"/>
        </p:nvSpPr>
        <p:spPr>
          <a:xfrm rot="16200000">
            <a:off x="792951"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57" name="Title 1">
            <a:extLst>
              <a:ext uri="{FF2B5EF4-FFF2-40B4-BE49-F238E27FC236}">
                <a16:creationId xmlns:a16="http://schemas.microsoft.com/office/drawing/2014/main" id="{69D0E3A7-2E00-9047-A9D6-CA64BC520F44}"/>
              </a:ext>
            </a:extLst>
          </p:cNvPr>
          <p:cNvSpPr txBox="1">
            <a:spLocks/>
          </p:cNvSpPr>
          <p:nvPr userDrawn="1"/>
        </p:nvSpPr>
        <p:spPr bwMode="gray">
          <a:xfrm>
            <a:off x="534811" y="290627"/>
            <a:ext cx="2435219" cy="148827"/>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tx1">
                    <a:lumMod val="85000"/>
                    <a:lumOff val="15000"/>
                  </a:schemeClr>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59" name="Text Placeholder 23">
            <a:extLst>
              <a:ext uri="{FF2B5EF4-FFF2-40B4-BE49-F238E27FC236}">
                <a16:creationId xmlns:a16="http://schemas.microsoft.com/office/drawing/2014/main" id="{F909FA25-D8B0-954E-BD84-2A9B97EA735C}"/>
              </a:ext>
            </a:extLst>
          </p:cNvPr>
          <p:cNvSpPr>
            <a:spLocks noGrp="1"/>
          </p:cNvSpPr>
          <p:nvPr>
            <p:ph type="body" sz="quarter" idx="15" hasCustomPrompt="1"/>
          </p:nvPr>
        </p:nvSpPr>
        <p:spPr>
          <a:xfrm>
            <a:off x="523710" y="985289"/>
            <a:ext cx="5572284" cy="462004"/>
          </a:xfrm>
          <a:prstGeom prst="rect">
            <a:avLst/>
          </a:prstGeom>
        </p:spPr>
        <p:txBody>
          <a:bodyPr lIns="0" tIns="0" rIns="0" bIns="0"/>
          <a:lstStyle>
            <a:lvl1pPr marL="6351" indent="-6351">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sp>
        <p:nvSpPr>
          <p:cNvPr id="61" name="Picture Placeholder 5">
            <a:extLst>
              <a:ext uri="{FF2B5EF4-FFF2-40B4-BE49-F238E27FC236}">
                <a16:creationId xmlns:a16="http://schemas.microsoft.com/office/drawing/2014/main" id="{AEB80675-1617-E54B-9982-468BEA7D4C50}"/>
              </a:ext>
            </a:extLst>
          </p:cNvPr>
          <p:cNvSpPr>
            <a:spLocks noGrp="1"/>
          </p:cNvSpPr>
          <p:nvPr>
            <p:ph type="pic" sz="quarter" idx="17"/>
          </p:nvPr>
        </p:nvSpPr>
        <p:spPr>
          <a:xfrm>
            <a:off x="538241" y="1767451"/>
            <a:ext cx="2159849" cy="2168488"/>
          </a:xfrm>
          <a:prstGeom prst="rect">
            <a:avLst/>
          </a:prstGeom>
          <a:solidFill>
            <a:schemeClr val="bg1">
              <a:lumMod val="95000"/>
            </a:schemeClr>
          </a:solidFill>
        </p:spPr>
        <p:txBody>
          <a:bodyPr anchor="ctr" anchorCtr="0"/>
          <a:lstStyle>
            <a:lvl1pPr marL="304792" marR="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067"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304792" marR="0" lvl="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dirty="0"/>
              <a:t>Click icon to add picture</a:t>
            </a:r>
          </a:p>
        </p:txBody>
      </p:sp>
      <p:sp>
        <p:nvSpPr>
          <p:cNvPr id="63" name="Text Placeholder 23">
            <a:extLst>
              <a:ext uri="{FF2B5EF4-FFF2-40B4-BE49-F238E27FC236}">
                <a16:creationId xmlns:a16="http://schemas.microsoft.com/office/drawing/2014/main" id="{31E15D35-B458-4842-AAA0-40965356E62A}"/>
              </a:ext>
            </a:extLst>
          </p:cNvPr>
          <p:cNvSpPr>
            <a:spLocks noGrp="1"/>
          </p:cNvSpPr>
          <p:nvPr>
            <p:ph type="body" sz="quarter" idx="14" hasCustomPrompt="1"/>
          </p:nvPr>
        </p:nvSpPr>
        <p:spPr>
          <a:xfrm>
            <a:off x="520635" y="4120636"/>
            <a:ext cx="2170364" cy="151549"/>
          </a:xfrm>
          <a:prstGeom prst="rect">
            <a:avLst/>
          </a:prstGeom>
        </p:spPr>
        <p:txBody>
          <a:bodyPr lIns="0" tIns="0" rIns="0" bIns="0" numCol="1" spcCol="360000"/>
          <a:lstStyle>
            <a:lvl1pPr marL="6351" indent="-6351">
              <a:spcBef>
                <a:spcPts val="0"/>
              </a:spcBef>
              <a:buNone/>
              <a:tabLst/>
              <a:defRPr sz="1333" b="1" i="0">
                <a:solidFill>
                  <a:schemeClr val="accent4"/>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name</a:t>
            </a:r>
          </a:p>
        </p:txBody>
      </p:sp>
      <p:sp>
        <p:nvSpPr>
          <p:cNvPr id="64" name="Text Placeholder 23">
            <a:extLst>
              <a:ext uri="{FF2B5EF4-FFF2-40B4-BE49-F238E27FC236}">
                <a16:creationId xmlns:a16="http://schemas.microsoft.com/office/drawing/2014/main" id="{C2EC8F49-F293-B74E-8B8D-DF73B96782A8}"/>
              </a:ext>
            </a:extLst>
          </p:cNvPr>
          <p:cNvSpPr>
            <a:spLocks noGrp="1"/>
          </p:cNvSpPr>
          <p:nvPr>
            <p:ph type="body" sz="quarter" idx="18" hasCustomPrompt="1"/>
          </p:nvPr>
        </p:nvSpPr>
        <p:spPr>
          <a:xfrm>
            <a:off x="520635" y="4307972"/>
            <a:ext cx="2170364" cy="177264"/>
          </a:xfrm>
          <a:prstGeom prst="rect">
            <a:avLst/>
          </a:prstGeom>
        </p:spPr>
        <p:txBody>
          <a:bodyPr lIns="0" tIns="0" rIns="0" bIns="0" numCol="1" spcCol="360000"/>
          <a:lstStyle>
            <a:lvl1pPr marL="6351" indent="-6351">
              <a:spcBef>
                <a:spcPts val="0"/>
              </a:spcBef>
              <a:buNone/>
              <a:tabLst/>
              <a:defRPr sz="1200" b="0" i="0">
                <a:solidFill>
                  <a:schemeClr val="accent4"/>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title</a:t>
            </a:r>
          </a:p>
        </p:txBody>
      </p:sp>
      <p:sp>
        <p:nvSpPr>
          <p:cNvPr id="66" name="Text Placeholder 23">
            <a:extLst>
              <a:ext uri="{FF2B5EF4-FFF2-40B4-BE49-F238E27FC236}">
                <a16:creationId xmlns:a16="http://schemas.microsoft.com/office/drawing/2014/main" id="{4BB62A78-F783-344C-A5B0-3DCDE9C4CC42}"/>
              </a:ext>
            </a:extLst>
          </p:cNvPr>
          <p:cNvSpPr>
            <a:spLocks noGrp="1"/>
          </p:cNvSpPr>
          <p:nvPr>
            <p:ph type="body" sz="quarter" idx="19" hasCustomPrompt="1"/>
          </p:nvPr>
        </p:nvSpPr>
        <p:spPr>
          <a:xfrm>
            <a:off x="520635" y="4579631"/>
            <a:ext cx="2170364" cy="1686491"/>
          </a:xfrm>
          <a:prstGeom prst="rect">
            <a:avLst/>
          </a:prstGeom>
        </p:spPr>
        <p:txBody>
          <a:bodyPr lIns="0" tIns="0" rIns="0" bIns="0" numCol="1" spcCol="360000"/>
          <a:lstStyle>
            <a:lvl1pPr marL="6351" indent="-6351">
              <a:spcBef>
                <a:spcPts val="0"/>
              </a:spcBef>
              <a:spcAft>
                <a:spcPts val="667"/>
              </a:spcAft>
              <a:buNone/>
              <a:tabLst/>
              <a:defRPr sz="1200" b="0" i="0">
                <a:solidFill>
                  <a:schemeClr val="tx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a:t>
            </a:r>
            <a:r>
              <a:rPr lang="en-GB" dirty="0" err="1"/>
              <a:t>biog</a:t>
            </a:r>
            <a:endParaRPr lang="en-GB" dirty="0"/>
          </a:p>
        </p:txBody>
      </p:sp>
      <p:sp>
        <p:nvSpPr>
          <p:cNvPr id="67" name="Picture Placeholder 5">
            <a:extLst>
              <a:ext uri="{FF2B5EF4-FFF2-40B4-BE49-F238E27FC236}">
                <a16:creationId xmlns:a16="http://schemas.microsoft.com/office/drawing/2014/main" id="{B6A6981F-00EC-D240-BBAA-659893BBD955}"/>
              </a:ext>
            </a:extLst>
          </p:cNvPr>
          <p:cNvSpPr>
            <a:spLocks noGrp="1"/>
          </p:cNvSpPr>
          <p:nvPr>
            <p:ph type="pic" sz="quarter" idx="20"/>
          </p:nvPr>
        </p:nvSpPr>
        <p:spPr>
          <a:xfrm>
            <a:off x="4649705" y="1767451"/>
            <a:ext cx="2159849" cy="2168488"/>
          </a:xfrm>
          <a:prstGeom prst="rect">
            <a:avLst/>
          </a:prstGeom>
          <a:solidFill>
            <a:schemeClr val="bg1">
              <a:lumMod val="95000"/>
            </a:schemeClr>
          </a:solidFill>
        </p:spPr>
        <p:txBody>
          <a:bodyPr anchor="ctr" anchorCtr="0"/>
          <a:lstStyle>
            <a:lvl1pPr algn="ctr">
              <a:buNone/>
              <a:defRPr sz="1067"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68" name="Text Placeholder 23">
            <a:extLst>
              <a:ext uri="{FF2B5EF4-FFF2-40B4-BE49-F238E27FC236}">
                <a16:creationId xmlns:a16="http://schemas.microsoft.com/office/drawing/2014/main" id="{0212F263-FEF0-424B-8329-EAFF2725E3EF}"/>
              </a:ext>
            </a:extLst>
          </p:cNvPr>
          <p:cNvSpPr>
            <a:spLocks noGrp="1"/>
          </p:cNvSpPr>
          <p:nvPr>
            <p:ph type="body" sz="quarter" idx="21" hasCustomPrompt="1"/>
          </p:nvPr>
        </p:nvSpPr>
        <p:spPr>
          <a:xfrm>
            <a:off x="4632099" y="4120636"/>
            <a:ext cx="2170364" cy="151549"/>
          </a:xfrm>
          <a:prstGeom prst="rect">
            <a:avLst/>
          </a:prstGeom>
        </p:spPr>
        <p:txBody>
          <a:bodyPr lIns="0" tIns="0" rIns="0" bIns="0" numCol="1" spcCol="360000"/>
          <a:lstStyle>
            <a:lvl1pPr marL="6351" indent="-6351">
              <a:spcBef>
                <a:spcPts val="0"/>
              </a:spcBef>
              <a:buNone/>
              <a:tabLst/>
              <a:defRPr sz="1333" b="1" i="0">
                <a:solidFill>
                  <a:schemeClr val="accent4"/>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name</a:t>
            </a:r>
          </a:p>
        </p:txBody>
      </p:sp>
      <p:sp>
        <p:nvSpPr>
          <p:cNvPr id="69" name="Text Placeholder 23">
            <a:extLst>
              <a:ext uri="{FF2B5EF4-FFF2-40B4-BE49-F238E27FC236}">
                <a16:creationId xmlns:a16="http://schemas.microsoft.com/office/drawing/2014/main" id="{BDEAE2A4-61BA-C940-8E62-F0480731EF5A}"/>
              </a:ext>
            </a:extLst>
          </p:cNvPr>
          <p:cNvSpPr>
            <a:spLocks noGrp="1"/>
          </p:cNvSpPr>
          <p:nvPr>
            <p:ph type="body" sz="quarter" idx="22" hasCustomPrompt="1"/>
          </p:nvPr>
        </p:nvSpPr>
        <p:spPr>
          <a:xfrm>
            <a:off x="4632099" y="4307972"/>
            <a:ext cx="2170364" cy="177264"/>
          </a:xfrm>
          <a:prstGeom prst="rect">
            <a:avLst/>
          </a:prstGeom>
        </p:spPr>
        <p:txBody>
          <a:bodyPr lIns="0" tIns="0" rIns="0" bIns="0" numCol="1" spcCol="360000"/>
          <a:lstStyle>
            <a:lvl1pPr marL="6351" indent="-6351">
              <a:spcBef>
                <a:spcPts val="0"/>
              </a:spcBef>
              <a:buNone/>
              <a:tabLst/>
              <a:defRPr sz="1200" b="0" i="0">
                <a:solidFill>
                  <a:schemeClr val="accent4"/>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title</a:t>
            </a:r>
          </a:p>
        </p:txBody>
      </p:sp>
      <p:sp>
        <p:nvSpPr>
          <p:cNvPr id="70" name="Text Placeholder 23">
            <a:extLst>
              <a:ext uri="{FF2B5EF4-FFF2-40B4-BE49-F238E27FC236}">
                <a16:creationId xmlns:a16="http://schemas.microsoft.com/office/drawing/2014/main" id="{A601F063-FB7C-3B4B-A669-18F2CCCB613A}"/>
              </a:ext>
            </a:extLst>
          </p:cNvPr>
          <p:cNvSpPr>
            <a:spLocks noGrp="1"/>
          </p:cNvSpPr>
          <p:nvPr>
            <p:ph type="body" sz="quarter" idx="23" hasCustomPrompt="1"/>
          </p:nvPr>
        </p:nvSpPr>
        <p:spPr>
          <a:xfrm>
            <a:off x="4632099" y="4579631"/>
            <a:ext cx="2170364" cy="1686491"/>
          </a:xfrm>
          <a:prstGeom prst="rect">
            <a:avLst/>
          </a:prstGeom>
        </p:spPr>
        <p:txBody>
          <a:bodyPr lIns="0" tIns="0" rIns="0" bIns="0" numCol="1" spcCol="360000"/>
          <a:lstStyle>
            <a:lvl1pPr marL="6351" indent="-6351">
              <a:spcBef>
                <a:spcPts val="0"/>
              </a:spcBef>
              <a:spcAft>
                <a:spcPts val="667"/>
              </a:spcAft>
              <a:buNone/>
              <a:tabLst/>
              <a:defRPr sz="1200" b="0" i="0">
                <a:solidFill>
                  <a:schemeClr val="tx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a:t>
            </a:r>
            <a:r>
              <a:rPr lang="en-GB" dirty="0" err="1"/>
              <a:t>biog</a:t>
            </a:r>
            <a:endParaRPr lang="en-GB" dirty="0"/>
          </a:p>
        </p:txBody>
      </p:sp>
      <p:sp>
        <p:nvSpPr>
          <p:cNvPr id="74" name="Picture Placeholder 5">
            <a:extLst>
              <a:ext uri="{FF2B5EF4-FFF2-40B4-BE49-F238E27FC236}">
                <a16:creationId xmlns:a16="http://schemas.microsoft.com/office/drawing/2014/main" id="{A04B5E02-F0D8-D347-8222-E8F6B85248F5}"/>
              </a:ext>
            </a:extLst>
          </p:cNvPr>
          <p:cNvSpPr>
            <a:spLocks noGrp="1"/>
          </p:cNvSpPr>
          <p:nvPr>
            <p:ph type="pic" sz="quarter" idx="24"/>
          </p:nvPr>
        </p:nvSpPr>
        <p:spPr>
          <a:xfrm>
            <a:off x="8769069" y="1767451"/>
            <a:ext cx="2159849" cy="2168488"/>
          </a:xfrm>
          <a:prstGeom prst="rect">
            <a:avLst/>
          </a:prstGeom>
          <a:solidFill>
            <a:schemeClr val="bg1">
              <a:lumMod val="95000"/>
            </a:schemeClr>
          </a:solidFill>
        </p:spPr>
        <p:txBody>
          <a:bodyPr anchor="ctr" anchorCtr="0"/>
          <a:lstStyle>
            <a:lvl1pPr marL="304792" marR="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sz="1067"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304792" marR="0" lvl="0" indent="-304792"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dirty="0"/>
              <a:t>Click icon to add picture</a:t>
            </a:r>
          </a:p>
        </p:txBody>
      </p:sp>
      <p:sp>
        <p:nvSpPr>
          <p:cNvPr id="75" name="Text Placeholder 23">
            <a:extLst>
              <a:ext uri="{FF2B5EF4-FFF2-40B4-BE49-F238E27FC236}">
                <a16:creationId xmlns:a16="http://schemas.microsoft.com/office/drawing/2014/main" id="{B6BC9E61-23C3-8240-A02C-8A934B37EAB6}"/>
              </a:ext>
            </a:extLst>
          </p:cNvPr>
          <p:cNvSpPr>
            <a:spLocks noGrp="1"/>
          </p:cNvSpPr>
          <p:nvPr>
            <p:ph type="body" sz="quarter" idx="25" hasCustomPrompt="1"/>
          </p:nvPr>
        </p:nvSpPr>
        <p:spPr>
          <a:xfrm>
            <a:off x="8751463" y="4120636"/>
            <a:ext cx="2170364" cy="151549"/>
          </a:xfrm>
          <a:prstGeom prst="rect">
            <a:avLst/>
          </a:prstGeom>
        </p:spPr>
        <p:txBody>
          <a:bodyPr lIns="0" tIns="0" rIns="0" bIns="0" numCol="1" spcCol="360000"/>
          <a:lstStyle>
            <a:lvl1pPr marL="6351" indent="-6351">
              <a:spcBef>
                <a:spcPts val="0"/>
              </a:spcBef>
              <a:buNone/>
              <a:tabLst/>
              <a:defRPr sz="1333" b="1" i="0">
                <a:solidFill>
                  <a:schemeClr val="accent4"/>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name</a:t>
            </a:r>
          </a:p>
        </p:txBody>
      </p:sp>
      <p:sp>
        <p:nvSpPr>
          <p:cNvPr id="76" name="Text Placeholder 23">
            <a:extLst>
              <a:ext uri="{FF2B5EF4-FFF2-40B4-BE49-F238E27FC236}">
                <a16:creationId xmlns:a16="http://schemas.microsoft.com/office/drawing/2014/main" id="{A2B71C86-80C3-4F49-999E-5EF95352C137}"/>
              </a:ext>
            </a:extLst>
          </p:cNvPr>
          <p:cNvSpPr>
            <a:spLocks noGrp="1"/>
          </p:cNvSpPr>
          <p:nvPr>
            <p:ph type="body" sz="quarter" idx="26" hasCustomPrompt="1"/>
          </p:nvPr>
        </p:nvSpPr>
        <p:spPr>
          <a:xfrm>
            <a:off x="8751463" y="4307972"/>
            <a:ext cx="2170364" cy="177264"/>
          </a:xfrm>
          <a:prstGeom prst="rect">
            <a:avLst/>
          </a:prstGeom>
        </p:spPr>
        <p:txBody>
          <a:bodyPr lIns="0" tIns="0" rIns="0" bIns="0" numCol="1" spcCol="360000"/>
          <a:lstStyle>
            <a:lvl1pPr marL="6351" indent="-6351">
              <a:spcBef>
                <a:spcPts val="0"/>
              </a:spcBef>
              <a:buNone/>
              <a:tabLst/>
              <a:defRPr sz="1200" b="0" i="0">
                <a:solidFill>
                  <a:schemeClr val="accent4"/>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title</a:t>
            </a:r>
          </a:p>
        </p:txBody>
      </p:sp>
      <p:sp>
        <p:nvSpPr>
          <p:cNvPr id="77" name="Text Placeholder 23">
            <a:extLst>
              <a:ext uri="{FF2B5EF4-FFF2-40B4-BE49-F238E27FC236}">
                <a16:creationId xmlns:a16="http://schemas.microsoft.com/office/drawing/2014/main" id="{5E26CDF6-FA2B-3A45-A14C-EBE6A046D2AB}"/>
              </a:ext>
            </a:extLst>
          </p:cNvPr>
          <p:cNvSpPr>
            <a:spLocks noGrp="1"/>
          </p:cNvSpPr>
          <p:nvPr>
            <p:ph type="body" sz="quarter" idx="27" hasCustomPrompt="1"/>
          </p:nvPr>
        </p:nvSpPr>
        <p:spPr>
          <a:xfrm>
            <a:off x="8751463" y="4579631"/>
            <a:ext cx="2170364" cy="1686491"/>
          </a:xfrm>
          <a:prstGeom prst="rect">
            <a:avLst/>
          </a:prstGeom>
        </p:spPr>
        <p:txBody>
          <a:bodyPr lIns="0" tIns="0" rIns="0" bIns="0" numCol="1" spcCol="360000"/>
          <a:lstStyle>
            <a:lvl1pPr marL="6351" indent="-6351">
              <a:spcBef>
                <a:spcPts val="0"/>
              </a:spcBef>
              <a:spcAft>
                <a:spcPts val="667"/>
              </a:spcAft>
              <a:buNone/>
              <a:tabLst/>
              <a:defRPr sz="1200" b="0" i="0">
                <a:solidFill>
                  <a:schemeClr val="tx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a:t>
            </a:r>
            <a:r>
              <a:rPr lang="en-GB" dirty="0" err="1"/>
              <a:t>biog</a:t>
            </a:r>
            <a:endParaRPr lang="en-GB" dirty="0"/>
          </a:p>
        </p:txBody>
      </p:sp>
      <p:grpSp>
        <p:nvGrpSpPr>
          <p:cNvPr id="32" name="Group 31">
            <a:extLst>
              <a:ext uri="{FF2B5EF4-FFF2-40B4-BE49-F238E27FC236}">
                <a16:creationId xmlns:a16="http://schemas.microsoft.com/office/drawing/2014/main" id="{E805E4BF-DF4F-DD40-9CE7-4CAFDA6E317D}"/>
              </a:ext>
            </a:extLst>
          </p:cNvPr>
          <p:cNvGrpSpPr/>
          <p:nvPr userDrawn="1"/>
        </p:nvGrpSpPr>
        <p:grpSpPr>
          <a:xfrm>
            <a:off x="2707030" y="3397069"/>
            <a:ext cx="545167" cy="544580"/>
            <a:chOff x="4968734" y="2416154"/>
            <a:chExt cx="539717" cy="539136"/>
          </a:xfrm>
        </p:grpSpPr>
        <p:sp>
          <p:nvSpPr>
            <p:cNvPr id="33" name="Round Single Corner Rectangle 27">
              <a:extLst>
                <a:ext uri="{FF2B5EF4-FFF2-40B4-BE49-F238E27FC236}">
                  <a16:creationId xmlns:a16="http://schemas.microsoft.com/office/drawing/2014/main" id="{365878F2-160E-0649-A067-43DBD2C097C8}"/>
                </a:ext>
              </a:extLst>
            </p:cNvPr>
            <p:cNvSpPr/>
            <p:nvPr/>
          </p:nvSpPr>
          <p:spPr>
            <a:xfrm>
              <a:off x="5328451" y="2416154"/>
              <a:ext cx="180000" cy="180000"/>
            </a:xfrm>
            <a:prstGeom prst="round1Rect">
              <a:avLst>
                <a:gd name="adj" fmla="val 0"/>
              </a:avLst>
            </a:prstGeom>
            <a:solidFill>
              <a:schemeClr val="bg1">
                <a:lumMod val="85000"/>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34" name="Round Single Corner Rectangle 27">
              <a:extLst>
                <a:ext uri="{FF2B5EF4-FFF2-40B4-BE49-F238E27FC236}">
                  <a16:creationId xmlns:a16="http://schemas.microsoft.com/office/drawing/2014/main" id="{E4DD48AB-E137-B64E-B0AB-5A70FB816C41}"/>
                </a:ext>
              </a:extLst>
            </p:cNvPr>
            <p:cNvSpPr/>
            <p:nvPr/>
          </p:nvSpPr>
          <p:spPr>
            <a:xfrm>
              <a:off x="4968734" y="2595290"/>
              <a:ext cx="360000" cy="360000"/>
            </a:xfrm>
            <a:prstGeom prst="round1Rect">
              <a:avLst>
                <a:gd name="adj" fmla="val 0"/>
              </a:avLst>
            </a:prstGeom>
            <a:gradFill>
              <a:gsLst>
                <a:gs pos="0">
                  <a:srgbClr val="35AF98">
                    <a:alpha val="50000"/>
                  </a:srgbClr>
                </a:gs>
                <a:gs pos="100000">
                  <a:srgbClr val="0F786D">
                    <a:alpha val="50000"/>
                  </a:srgb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grpSp>
      <p:grpSp>
        <p:nvGrpSpPr>
          <p:cNvPr id="45" name="Group 44">
            <a:extLst>
              <a:ext uri="{FF2B5EF4-FFF2-40B4-BE49-F238E27FC236}">
                <a16:creationId xmlns:a16="http://schemas.microsoft.com/office/drawing/2014/main" id="{9B8D8ACA-891D-7F43-ACEA-82C565812A5C}"/>
              </a:ext>
            </a:extLst>
          </p:cNvPr>
          <p:cNvGrpSpPr/>
          <p:nvPr userDrawn="1"/>
        </p:nvGrpSpPr>
        <p:grpSpPr>
          <a:xfrm>
            <a:off x="6813363" y="3397069"/>
            <a:ext cx="545167" cy="544580"/>
            <a:chOff x="4968734" y="2416154"/>
            <a:chExt cx="539717" cy="539136"/>
          </a:xfrm>
        </p:grpSpPr>
        <p:sp>
          <p:nvSpPr>
            <p:cNvPr id="46" name="Round Single Corner Rectangle 27">
              <a:extLst>
                <a:ext uri="{FF2B5EF4-FFF2-40B4-BE49-F238E27FC236}">
                  <a16:creationId xmlns:a16="http://schemas.microsoft.com/office/drawing/2014/main" id="{DD1B2E85-83C2-9A42-BDCE-F9BD672C02CD}"/>
                </a:ext>
              </a:extLst>
            </p:cNvPr>
            <p:cNvSpPr/>
            <p:nvPr/>
          </p:nvSpPr>
          <p:spPr>
            <a:xfrm>
              <a:off x="5328451" y="2416154"/>
              <a:ext cx="180000" cy="180000"/>
            </a:xfrm>
            <a:prstGeom prst="round1Rect">
              <a:avLst>
                <a:gd name="adj" fmla="val 0"/>
              </a:avLst>
            </a:prstGeom>
            <a:solidFill>
              <a:schemeClr val="bg1">
                <a:lumMod val="85000"/>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47" name="Round Single Corner Rectangle 27">
              <a:extLst>
                <a:ext uri="{FF2B5EF4-FFF2-40B4-BE49-F238E27FC236}">
                  <a16:creationId xmlns:a16="http://schemas.microsoft.com/office/drawing/2014/main" id="{1410455E-1672-B94D-9359-AABD8326B923}"/>
                </a:ext>
              </a:extLst>
            </p:cNvPr>
            <p:cNvSpPr/>
            <p:nvPr/>
          </p:nvSpPr>
          <p:spPr>
            <a:xfrm>
              <a:off x="4968734" y="2595290"/>
              <a:ext cx="360000" cy="360000"/>
            </a:xfrm>
            <a:prstGeom prst="round1Rect">
              <a:avLst>
                <a:gd name="adj" fmla="val 0"/>
              </a:avLst>
            </a:prstGeom>
            <a:gradFill>
              <a:gsLst>
                <a:gs pos="0">
                  <a:srgbClr val="35AF98">
                    <a:alpha val="50000"/>
                  </a:srgbClr>
                </a:gs>
                <a:gs pos="100000">
                  <a:srgbClr val="0F786D">
                    <a:alpha val="50000"/>
                  </a:srgb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grpSp>
      <p:grpSp>
        <p:nvGrpSpPr>
          <p:cNvPr id="48" name="Group 47">
            <a:extLst>
              <a:ext uri="{FF2B5EF4-FFF2-40B4-BE49-F238E27FC236}">
                <a16:creationId xmlns:a16="http://schemas.microsoft.com/office/drawing/2014/main" id="{98D064F0-4492-AB40-AAC2-3362FF53A19D}"/>
              </a:ext>
            </a:extLst>
          </p:cNvPr>
          <p:cNvGrpSpPr/>
          <p:nvPr userDrawn="1"/>
        </p:nvGrpSpPr>
        <p:grpSpPr>
          <a:xfrm>
            <a:off x="10936630" y="3397069"/>
            <a:ext cx="545167" cy="544580"/>
            <a:chOff x="4968734" y="2416154"/>
            <a:chExt cx="539717" cy="539136"/>
          </a:xfrm>
        </p:grpSpPr>
        <p:sp>
          <p:nvSpPr>
            <p:cNvPr id="49" name="Round Single Corner Rectangle 27">
              <a:extLst>
                <a:ext uri="{FF2B5EF4-FFF2-40B4-BE49-F238E27FC236}">
                  <a16:creationId xmlns:a16="http://schemas.microsoft.com/office/drawing/2014/main" id="{02C568B4-B3DB-104C-A72B-EB1FE5963A02}"/>
                </a:ext>
              </a:extLst>
            </p:cNvPr>
            <p:cNvSpPr/>
            <p:nvPr/>
          </p:nvSpPr>
          <p:spPr>
            <a:xfrm>
              <a:off x="5328451" y="2416154"/>
              <a:ext cx="180000" cy="180000"/>
            </a:xfrm>
            <a:prstGeom prst="round1Rect">
              <a:avLst>
                <a:gd name="adj" fmla="val 0"/>
              </a:avLst>
            </a:prstGeom>
            <a:solidFill>
              <a:schemeClr val="bg1">
                <a:lumMod val="85000"/>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50" name="Round Single Corner Rectangle 27">
              <a:extLst>
                <a:ext uri="{FF2B5EF4-FFF2-40B4-BE49-F238E27FC236}">
                  <a16:creationId xmlns:a16="http://schemas.microsoft.com/office/drawing/2014/main" id="{927C9946-856D-464D-A8D6-59DF71BEED7A}"/>
                </a:ext>
              </a:extLst>
            </p:cNvPr>
            <p:cNvSpPr/>
            <p:nvPr/>
          </p:nvSpPr>
          <p:spPr>
            <a:xfrm>
              <a:off x="4968734" y="2595290"/>
              <a:ext cx="360000" cy="360000"/>
            </a:xfrm>
            <a:prstGeom prst="round1Rect">
              <a:avLst>
                <a:gd name="adj" fmla="val 0"/>
              </a:avLst>
            </a:prstGeom>
            <a:gradFill>
              <a:gsLst>
                <a:gs pos="0">
                  <a:srgbClr val="35AF98">
                    <a:alpha val="50000"/>
                  </a:srgbClr>
                </a:gs>
                <a:gs pos="100000">
                  <a:srgbClr val="0F786D">
                    <a:alpha val="50000"/>
                  </a:srgb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grpSp>
      <p:pic>
        <p:nvPicPr>
          <p:cNvPr id="35" name="Picture 34" descr="Price Bailey logo"/>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Tree>
    <p:extLst>
      <p:ext uri="{BB962C8B-B14F-4D97-AF65-F5344CB8AC3E}">
        <p14:creationId xmlns:p14="http://schemas.microsoft.com/office/powerpoint/2010/main" val="283476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p15:clr>
            <a:srgbClr val="FBAE40"/>
          </p15:clr>
        </p15:guide>
        <p15:guide id="11" orient="horz" pos="1862">
          <p15:clr>
            <a:srgbClr val="FBAE40"/>
          </p15:clr>
        </p15:guide>
        <p15:guide id="12" orient="horz" pos="1999">
          <p15:clr>
            <a:srgbClr val="FBAE40"/>
          </p15:clr>
        </p15:guide>
        <p15:guide id="13" orient="horz" pos="2086">
          <p15:clr>
            <a:srgbClr val="FBAE40"/>
          </p15:clr>
        </p15:guide>
        <p15:guide id="14" orient="horz" pos="217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ube Map">
    <p:spTree>
      <p:nvGrpSpPr>
        <p:cNvPr id="1" name=""/>
        <p:cNvGrpSpPr/>
        <p:nvPr/>
      </p:nvGrpSpPr>
      <p:grpSpPr>
        <a:xfrm>
          <a:off x="0" y="0"/>
          <a:ext cx="0" cy="0"/>
          <a:chOff x="0" y="0"/>
          <a:chExt cx="0" cy="0"/>
        </a:xfrm>
      </p:grpSpPr>
      <p:pic>
        <p:nvPicPr>
          <p:cNvPr id="8" name="Graphic 3">
            <a:extLst>
              <a:ext uri="{FF2B5EF4-FFF2-40B4-BE49-F238E27FC236}">
                <a16:creationId xmlns:a16="http://schemas.microsoft.com/office/drawing/2014/main" id="{57189755-8619-4847-8FF0-15754CE846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657" y="0"/>
            <a:ext cx="9702687" cy="6858000"/>
          </a:xfrm>
          <a:prstGeom prst="rect">
            <a:avLst/>
          </a:prstGeom>
        </p:spPr>
      </p:pic>
      <p:sp>
        <p:nvSpPr>
          <p:cNvPr id="30" name="Rectangle 29">
            <a:extLst>
              <a:ext uri="{FF2B5EF4-FFF2-40B4-BE49-F238E27FC236}">
                <a16:creationId xmlns:a16="http://schemas.microsoft.com/office/drawing/2014/main" id="{BBC5455D-5360-884C-8323-6F3351355F20}"/>
              </a:ext>
            </a:extLst>
          </p:cNvPr>
          <p:cNvSpPr/>
          <p:nvPr userDrawn="1"/>
        </p:nvSpPr>
        <p:spPr>
          <a:xfrm rot="16200000">
            <a:off x="79295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7C933DFE-721D-C645-A480-BFC4606311DA}"/>
              </a:ext>
            </a:extLst>
          </p:cNvPr>
          <p:cNvSpPr/>
          <p:nvPr userDrawn="1"/>
        </p:nvSpPr>
        <p:spPr>
          <a:xfrm rot="16200000">
            <a:off x="792951"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B5EEB185-D364-4343-A63A-C8644432D49B}"/>
              </a:ext>
            </a:extLst>
          </p:cNvPr>
          <p:cNvSpPr txBox="1">
            <a:spLocks/>
          </p:cNvSpPr>
          <p:nvPr userDrawn="1"/>
        </p:nvSpPr>
        <p:spPr bwMode="gray">
          <a:xfrm>
            <a:off x="534811" y="290627"/>
            <a:ext cx="2435219" cy="148827"/>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tx1">
                    <a:lumMod val="85000"/>
                    <a:lumOff val="15000"/>
                  </a:schemeClr>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7" name="Picture 6" descr="Price Bailey logo"/>
          <p:cNvPicPr>
            <a:picLocks noChangeAspect="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
        <p:nvSpPr>
          <p:cNvPr id="2" name="TextBox 1"/>
          <p:cNvSpPr txBox="1"/>
          <p:nvPr userDrawn="1"/>
        </p:nvSpPr>
        <p:spPr>
          <a:xfrm>
            <a:off x="406900" y="584200"/>
            <a:ext cx="2374401" cy="420564"/>
          </a:xfrm>
          <a:prstGeom prst="rect">
            <a:avLst/>
          </a:prstGeom>
          <a:noFill/>
        </p:spPr>
        <p:txBody>
          <a:bodyPr wrap="square" rtlCol="0">
            <a:spAutoFit/>
          </a:bodyPr>
          <a:lstStyle/>
          <a:p>
            <a:r>
              <a:rPr lang="en-GB" sz="2133" dirty="0">
                <a:latin typeface="+mj-lt"/>
              </a:rPr>
              <a:t>Our services</a:t>
            </a:r>
          </a:p>
        </p:txBody>
      </p:sp>
    </p:spTree>
    <p:extLst>
      <p:ext uri="{BB962C8B-B14F-4D97-AF65-F5344CB8AC3E}">
        <p14:creationId xmlns:p14="http://schemas.microsoft.com/office/powerpoint/2010/main" val="229788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646">
          <p15:clr>
            <a:srgbClr val="FBAE40"/>
          </p15:clr>
        </p15:guide>
        <p15:guide id="8" orient="horz" pos="2977">
          <p15:clr>
            <a:srgbClr val="FBAE40"/>
          </p15:clr>
        </p15:guide>
        <p15:guide id="9" pos="313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792951"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534811" y="290627"/>
            <a:ext cx="2435219" cy="148827"/>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tx1">
                    <a:lumMod val="85000"/>
                    <a:lumOff val="15000"/>
                  </a:schemeClr>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517744" y="871873"/>
            <a:ext cx="11134507" cy="462004"/>
          </a:xfrm>
          <a:prstGeom prst="rect">
            <a:avLst/>
          </a:prstGeom>
        </p:spPr>
        <p:txBody>
          <a:bodyPr lIns="0" tIns="0" rIns="0" bIns="0"/>
          <a:lstStyle>
            <a:lvl1pPr marL="4233" indent="-4233">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pic>
        <p:nvPicPr>
          <p:cNvPr id="8" name="Picture 7" descr="Price Bailey logo"/>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Tree>
    <p:extLst>
      <p:ext uri="{BB962C8B-B14F-4D97-AF65-F5344CB8AC3E}">
        <p14:creationId xmlns:p14="http://schemas.microsoft.com/office/powerpoint/2010/main" val="93150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ext boxe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792951"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534811" y="290627"/>
            <a:ext cx="2435219" cy="148827"/>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tx1">
                    <a:lumMod val="85000"/>
                    <a:lumOff val="15000"/>
                  </a:schemeClr>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517745" y="871873"/>
            <a:ext cx="5358511" cy="462004"/>
          </a:xfrm>
          <a:prstGeom prst="rect">
            <a:avLst/>
          </a:prstGeom>
        </p:spPr>
        <p:txBody>
          <a:bodyPr lIns="0" tIns="0" rIns="0" bIns="0"/>
          <a:lstStyle>
            <a:lvl1pPr marL="4233" indent="-4233">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cxnSp>
        <p:nvCxnSpPr>
          <p:cNvPr id="7" name="Straight Connector 6">
            <a:extLst>
              <a:ext uri="{FF2B5EF4-FFF2-40B4-BE49-F238E27FC236}">
                <a16:creationId xmlns:a16="http://schemas.microsoft.com/office/drawing/2014/main" id="{7D10273F-DFCA-084A-97D6-8EDAF7FB4964}"/>
              </a:ext>
            </a:extLst>
          </p:cNvPr>
          <p:cNvCxnSpPr>
            <a:cxnSpLocks/>
          </p:cNvCxnSpPr>
          <p:nvPr userDrawn="1"/>
        </p:nvCxnSpPr>
        <p:spPr>
          <a:xfrm flipV="1">
            <a:off x="6096657" y="916519"/>
            <a:ext cx="0" cy="53847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23">
            <a:extLst>
              <a:ext uri="{FF2B5EF4-FFF2-40B4-BE49-F238E27FC236}">
                <a16:creationId xmlns:a16="http://schemas.microsoft.com/office/drawing/2014/main" id="{4C3CF46F-29AB-0841-8FB1-5F9806E218F7}"/>
              </a:ext>
            </a:extLst>
          </p:cNvPr>
          <p:cNvSpPr>
            <a:spLocks noGrp="1"/>
          </p:cNvSpPr>
          <p:nvPr>
            <p:ph type="body" sz="quarter" idx="11" hasCustomPrompt="1"/>
          </p:nvPr>
        </p:nvSpPr>
        <p:spPr>
          <a:xfrm>
            <a:off x="6317056" y="1794122"/>
            <a:ext cx="5335195" cy="4567964"/>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9" name="Text Placeholder 23">
            <a:extLst>
              <a:ext uri="{FF2B5EF4-FFF2-40B4-BE49-F238E27FC236}">
                <a16:creationId xmlns:a16="http://schemas.microsoft.com/office/drawing/2014/main" id="{B8BC12DB-0614-B643-A433-75B0D823CE40}"/>
              </a:ext>
            </a:extLst>
          </p:cNvPr>
          <p:cNvSpPr>
            <a:spLocks noGrp="1"/>
          </p:cNvSpPr>
          <p:nvPr>
            <p:ph type="body" sz="quarter" idx="12" hasCustomPrompt="1"/>
          </p:nvPr>
        </p:nvSpPr>
        <p:spPr>
          <a:xfrm>
            <a:off x="539750" y="1794122"/>
            <a:ext cx="5336511" cy="4567964"/>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sp>
        <p:nvSpPr>
          <p:cNvPr id="10" name="Text Placeholder 23">
            <a:extLst>
              <a:ext uri="{FF2B5EF4-FFF2-40B4-BE49-F238E27FC236}">
                <a16:creationId xmlns:a16="http://schemas.microsoft.com/office/drawing/2014/main" id="{B5943A23-45F6-3546-88B0-3FE3A4DD304F}"/>
              </a:ext>
            </a:extLst>
          </p:cNvPr>
          <p:cNvSpPr>
            <a:spLocks noGrp="1"/>
          </p:cNvSpPr>
          <p:nvPr>
            <p:ph type="body" sz="quarter" idx="13" hasCustomPrompt="1"/>
          </p:nvPr>
        </p:nvSpPr>
        <p:spPr>
          <a:xfrm>
            <a:off x="6302879" y="871873"/>
            <a:ext cx="5349372" cy="462004"/>
          </a:xfrm>
          <a:prstGeom prst="rect">
            <a:avLst/>
          </a:prstGeom>
        </p:spPr>
        <p:txBody>
          <a:bodyPr lIns="0" tIns="0" rIns="0" bIns="0"/>
          <a:lstStyle>
            <a:lvl1pPr marL="4233" indent="-4233">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pic>
        <p:nvPicPr>
          <p:cNvPr id="14" name="Picture 13" descr="Price Bailey logo"/>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Tree>
    <p:extLst>
      <p:ext uri="{BB962C8B-B14F-4D97-AF65-F5344CB8AC3E}">
        <p14:creationId xmlns:p14="http://schemas.microsoft.com/office/powerpoint/2010/main" val="315153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guide id="7" pos="2984">
          <p15:clr>
            <a:srgbClr val="FBAE40"/>
          </p15:clr>
        </p15:guide>
        <p15:guide id="8" orient="horz" pos="297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792951"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534811" y="290627"/>
            <a:ext cx="2435219" cy="148827"/>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tx1">
                    <a:lumMod val="85000"/>
                    <a:lumOff val="15000"/>
                  </a:schemeClr>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517745" y="871873"/>
            <a:ext cx="11134505" cy="462004"/>
          </a:xfrm>
          <a:prstGeom prst="rect">
            <a:avLst/>
          </a:prstGeom>
        </p:spPr>
        <p:txBody>
          <a:bodyPr lIns="0" tIns="0" rIns="0" bIns="0"/>
          <a:lstStyle>
            <a:lvl1pPr marL="4233" indent="-4233">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sp>
        <p:nvSpPr>
          <p:cNvPr id="9" name="Text Placeholder 23">
            <a:extLst>
              <a:ext uri="{FF2B5EF4-FFF2-40B4-BE49-F238E27FC236}">
                <a16:creationId xmlns:a16="http://schemas.microsoft.com/office/drawing/2014/main" id="{B8BC12DB-0614-B643-A433-75B0D823CE40}"/>
              </a:ext>
            </a:extLst>
          </p:cNvPr>
          <p:cNvSpPr>
            <a:spLocks noGrp="1"/>
          </p:cNvSpPr>
          <p:nvPr>
            <p:ph type="body" sz="quarter" idx="12" hasCustomPrompt="1"/>
          </p:nvPr>
        </p:nvSpPr>
        <p:spPr>
          <a:xfrm>
            <a:off x="539750" y="1841204"/>
            <a:ext cx="11112501" cy="4460113"/>
          </a:xfrm>
          <a:prstGeom prst="rect">
            <a:avLst/>
          </a:prstGeom>
        </p:spPr>
        <p:txBody>
          <a:bodyPr lIns="0" tIns="0" rIns="0" bIns="0" numCol="2"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pic>
        <p:nvPicPr>
          <p:cNvPr id="8" name="Picture 7" descr="Price Bailey logo"/>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Tree>
    <p:extLst>
      <p:ext uri="{BB962C8B-B14F-4D97-AF65-F5344CB8AC3E}">
        <p14:creationId xmlns:p14="http://schemas.microsoft.com/office/powerpoint/2010/main" val="209039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guide id="7" pos="2984">
          <p15:clr>
            <a:srgbClr val="FBAE40"/>
          </p15:clr>
        </p15:guide>
        <p15:guide id="8" orient="horz" pos="287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792951" y="-258140"/>
            <a:ext cx="131440" cy="64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534811" y="290627"/>
            <a:ext cx="2435219" cy="148827"/>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tx1">
                    <a:lumMod val="85000"/>
                    <a:lumOff val="15000"/>
                  </a:schemeClr>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517745" y="871873"/>
            <a:ext cx="11134505" cy="462004"/>
          </a:xfrm>
          <a:prstGeom prst="rect">
            <a:avLst/>
          </a:prstGeom>
        </p:spPr>
        <p:txBody>
          <a:bodyPr lIns="0" tIns="0" rIns="0" bIns="0"/>
          <a:lstStyle>
            <a:lvl1pPr marL="4233" indent="-4233">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Slide Title</a:t>
            </a:r>
          </a:p>
        </p:txBody>
      </p:sp>
      <p:sp>
        <p:nvSpPr>
          <p:cNvPr id="9" name="Text Placeholder 23">
            <a:extLst>
              <a:ext uri="{FF2B5EF4-FFF2-40B4-BE49-F238E27FC236}">
                <a16:creationId xmlns:a16="http://schemas.microsoft.com/office/drawing/2014/main" id="{B8BC12DB-0614-B643-A433-75B0D823CE40}"/>
              </a:ext>
            </a:extLst>
          </p:cNvPr>
          <p:cNvSpPr>
            <a:spLocks noGrp="1"/>
          </p:cNvSpPr>
          <p:nvPr>
            <p:ph type="body" sz="quarter" idx="12" hasCustomPrompt="1"/>
          </p:nvPr>
        </p:nvSpPr>
        <p:spPr>
          <a:xfrm>
            <a:off x="539750" y="1816518"/>
            <a:ext cx="11112501" cy="4484799"/>
          </a:xfrm>
          <a:prstGeom prst="rect">
            <a:avLst/>
          </a:prstGeom>
        </p:spPr>
        <p:txBody>
          <a:bodyPr lIns="0" tIns="0" rIns="0" bIns="0" numCol="3"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pic>
        <p:nvPicPr>
          <p:cNvPr id="8" name="Picture 7" descr="Price Bailey logo"/>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Tree>
    <p:extLst>
      <p:ext uri="{BB962C8B-B14F-4D97-AF65-F5344CB8AC3E}">
        <p14:creationId xmlns:p14="http://schemas.microsoft.com/office/powerpoint/2010/main" val="49005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guide id="7" pos="2984">
          <p15:clr>
            <a:srgbClr val="FBAE40"/>
          </p15:clr>
        </p15:guide>
        <p15:guide id="8" orient="horz" pos="287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ssage Box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16046" y="0"/>
            <a:ext cx="6111179" cy="68580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531285" y="0"/>
            <a:ext cx="4381788" cy="6301317"/>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1048275" y="290627"/>
            <a:ext cx="3331685" cy="245735"/>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1217664">
              <a:lnSpc>
                <a:spcPct val="90000"/>
              </a:lnSpc>
              <a:spcBef>
                <a:spcPts val="1333"/>
              </a:spcBef>
              <a:buFont typeface="Arial" panose="020B0604020202020204" pitchFamily="34" charset="0"/>
              <a:buNone/>
            </a:pPr>
            <a:r>
              <a:rPr lang="en-GB" sz="100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1000" smtClean="0">
                <a:solidFill>
                  <a:schemeClr val="bg1"/>
                </a:solidFill>
                <a:latin typeface="Calibri Light" panose="020F0302020204030204" pitchFamily="34" charset="0"/>
                <a:cs typeface="Calibri Light" panose="020F0302020204030204" pitchFamily="34" charset="0"/>
              </a:rPr>
              <a:pPr defTabSz="1217664">
                <a:lnSpc>
                  <a:spcPct val="90000"/>
                </a:lnSpc>
                <a:spcBef>
                  <a:spcPts val="1333"/>
                </a:spcBef>
                <a:buFont typeface="Arial" panose="020B0604020202020204" pitchFamily="34" charset="0"/>
                <a:buNone/>
              </a:pPr>
              <a:t>‹#›</a:t>
            </a:fld>
            <a:endParaRPr lang="en-GB" sz="100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1304971" y="-258140"/>
            <a:ext cx="131440" cy="647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solidFill>
              <a:latin typeface="Calibri Light" panose="020F0302020204030204" pitchFamily="34" charset="0"/>
              <a:cs typeface="Calibri Light" panose="020F0302020204030204" pitchFamily="34" charset="0"/>
            </a:endParaRPr>
          </a:p>
        </p:txBody>
      </p:sp>
      <p:cxnSp>
        <p:nvCxnSpPr>
          <p:cNvPr id="21" name="Straight Connector 20">
            <a:extLst>
              <a:ext uri="{FF2B5EF4-FFF2-40B4-BE49-F238E27FC236}">
                <a16:creationId xmlns:a16="http://schemas.microsoft.com/office/drawing/2014/main" id="{DAE7D70D-5B02-8F4F-88B1-8B18E39CF003}"/>
              </a:ext>
            </a:extLst>
          </p:cNvPr>
          <p:cNvCxnSpPr>
            <a:cxnSpLocks/>
          </p:cNvCxnSpPr>
          <p:nvPr userDrawn="1"/>
        </p:nvCxnSpPr>
        <p:spPr>
          <a:xfrm>
            <a:off x="1047683" y="1851717"/>
            <a:ext cx="49293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71864E8F-E618-CB45-A578-D3645B31DF05}"/>
              </a:ext>
            </a:extLst>
          </p:cNvPr>
          <p:cNvSpPr>
            <a:spLocks noGrp="1"/>
          </p:cNvSpPr>
          <p:nvPr>
            <p:ph type="body" sz="quarter" idx="10" hasCustomPrompt="1"/>
          </p:nvPr>
        </p:nvSpPr>
        <p:spPr>
          <a:xfrm>
            <a:off x="1033508" y="984794"/>
            <a:ext cx="3346451" cy="462004"/>
          </a:xfrm>
          <a:prstGeom prst="rect">
            <a:avLst/>
          </a:prstGeom>
        </p:spPr>
        <p:txBody>
          <a:bodyPr lIns="0" tIns="0" rIns="0" bIns="0"/>
          <a:lstStyle>
            <a:lvl1pPr marL="4233" indent="-4233">
              <a:spcBef>
                <a:spcPts val="0"/>
              </a:spcBef>
              <a:spcAft>
                <a:spcPts val="667"/>
              </a:spcAft>
              <a:buNone/>
              <a:tabLst/>
              <a:defRPr sz="2133"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Message Title</a:t>
            </a:r>
          </a:p>
        </p:txBody>
      </p:sp>
      <p:sp>
        <p:nvSpPr>
          <p:cNvPr id="25" name="Text Placeholder 23">
            <a:extLst>
              <a:ext uri="{FF2B5EF4-FFF2-40B4-BE49-F238E27FC236}">
                <a16:creationId xmlns:a16="http://schemas.microsoft.com/office/drawing/2014/main" id="{D7285DF8-8BEB-F44F-B27F-D94EFD1C7112}"/>
              </a:ext>
            </a:extLst>
          </p:cNvPr>
          <p:cNvSpPr>
            <a:spLocks noGrp="1"/>
          </p:cNvSpPr>
          <p:nvPr>
            <p:ph type="body" sz="quarter" idx="11" hasCustomPrompt="1"/>
          </p:nvPr>
        </p:nvSpPr>
        <p:spPr>
          <a:xfrm>
            <a:off x="1047684" y="2451951"/>
            <a:ext cx="3346451" cy="462004"/>
          </a:xfrm>
          <a:prstGeom prst="rect">
            <a:avLst/>
          </a:prstGeom>
        </p:spPr>
        <p:txBody>
          <a:bodyPr lIns="0" tIns="0" rIns="0" bIns="0"/>
          <a:lstStyle>
            <a:lvl1pPr marL="4233" indent="-4233">
              <a:spcBef>
                <a:spcPts val="0"/>
              </a:spcBef>
              <a:spcAft>
                <a:spcPts val="667"/>
              </a:spcAft>
              <a:buNone/>
              <a:tabLst/>
              <a:defRPr sz="1867" b="0" i="0">
                <a:solidFill>
                  <a:schemeClr val="bg1"/>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Key Message</a:t>
            </a:r>
          </a:p>
        </p:txBody>
      </p:sp>
      <p:sp>
        <p:nvSpPr>
          <p:cNvPr id="28" name="Text Placeholder 23">
            <a:extLst>
              <a:ext uri="{FF2B5EF4-FFF2-40B4-BE49-F238E27FC236}">
                <a16:creationId xmlns:a16="http://schemas.microsoft.com/office/drawing/2014/main" id="{C19159B0-DACD-6E4C-8BE2-AC565BAD8307}"/>
              </a:ext>
            </a:extLst>
          </p:cNvPr>
          <p:cNvSpPr>
            <a:spLocks noGrp="1"/>
          </p:cNvSpPr>
          <p:nvPr>
            <p:ph type="body" sz="quarter" idx="12" hasCustomPrompt="1"/>
          </p:nvPr>
        </p:nvSpPr>
        <p:spPr>
          <a:xfrm>
            <a:off x="6635751" y="1851717"/>
            <a:ext cx="5016500" cy="4449600"/>
          </a:xfrm>
          <a:prstGeom prst="rect">
            <a:avLst/>
          </a:prstGeom>
        </p:spPr>
        <p:txBody>
          <a:bodyPr lIns="0" tIns="0" rIns="0" bIns="0" numCol="1" spcCol="360000"/>
          <a:lstStyle>
            <a:lvl1pPr marL="4233" indent="-4233">
              <a:spcBef>
                <a:spcPts val="0"/>
              </a:spcBef>
              <a:spcAft>
                <a:spcPts val="667"/>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body copy</a:t>
            </a:r>
          </a:p>
        </p:txBody>
      </p:sp>
      <p:pic>
        <p:nvPicPr>
          <p:cNvPr id="11" name="Picture 10" descr="Price Bailey logo"/>
          <p:cNvPicPr>
            <a:picLocks noChangeAspect="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17600" y="384000"/>
            <a:ext cx="1104000" cy="214749"/>
          </a:xfrm>
          <a:prstGeom prst="rect">
            <a:avLst/>
          </a:prstGeom>
          <a:noFill/>
          <a:ln>
            <a:noFill/>
          </a:ln>
        </p:spPr>
      </p:pic>
      <p:sp>
        <p:nvSpPr>
          <p:cNvPr id="12"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6618249" y="985289"/>
            <a:ext cx="5034003" cy="462004"/>
          </a:xfrm>
          <a:prstGeom prst="rect">
            <a:avLst/>
          </a:prstGeom>
        </p:spPr>
        <p:txBody>
          <a:bodyPr lIns="0" tIns="0" rIns="0" bIns="0"/>
          <a:lstStyle>
            <a:lvl1pPr marL="4233" indent="-4233">
              <a:spcBef>
                <a:spcPts val="0"/>
              </a:spcBef>
              <a:buNone/>
              <a:tabLst/>
              <a:defRPr sz="2133"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2133"/>
            </a:lvl2pPr>
            <a:lvl3pPr>
              <a:buNone/>
              <a:defRPr sz="2133"/>
            </a:lvl3pPr>
            <a:lvl4pPr>
              <a:buNone/>
              <a:defRPr sz="2133"/>
            </a:lvl4pPr>
            <a:lvl5pPr>
              <a:buNone/>
              <a:defRPr sz="2133"/>
            </a:lvl5pPr>
          </a:lstStyle>
          <a:p>
            <a:pPr lvl="0"/>
            <a:r>
              <a:rPr lang="en-GB" dirty="0"/>
              <a:t>Click to edit heading</a:t>
            </a:r>
          </a:p>
        </p:txBody>
      </p:sp>
    </p:spTree>
    <p:extLst>
      <p:ext uri="{BB962C8B-B14F-4D97-AF65-F5344CB8AC3E}">
        <p14:creationId xmlns:p14="http://schemas.microsoft.com/office/powerpoint/2010/main" val="122653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303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379961" y="1029291"/>
            <a:ext cx="7272291" cy="4492327"/>
          </a:xfrm>
        </p:spPr>
        <p:txBody>
          <a:bodyPr/>
          <a:lstStyle/>
          <a:p>
            <a:r>
              <a:rPr lang="en-GB" sz="1467" dirty="0">
                <a:solidFill>
                  <a:schemeClr val="accent3"/>
                </a:solidFill>
              </a:rPr>
              <a:t>Deficiencies to be brought to the attention of the Directors </a:t>
            </a:r>
          </a:p>
          <a:p>
            <a:r>
              <a:rPr lang="en-GB" dirty="0">
                <a:solidFill>
                  <a:schemeClr val="tx1"/>
                </a:solidFill>
              </a:rPr>
              <a:t>We are required to report to you in writing, significant deficiencies in the company’s internal control environment that we have identified during the course of our audit. These matters are limited to those which we have concluded are of sufficient importance to be reported to you. </a:t>
            </a:r>
          </a:p>
          <a:p>
            <a:r>
              <a:rPr lang="en-GB" dirty="0">
                <a:solidFill>
                  <a:schemeClr val="tx1"/>
                </a:solidFill>
              </a:rPr>
              <a:t>Our audit cannot necessarily be expected to disclose all matters that may be of interest to you and, as a result, the matters reported may not be the only ones which exist. As part of our work, we considered internal controls relevant to the preparation of the financial statements such that we were able to design appropriate audit procedures. This work was not for the purpose of expressing an opinion on the effectiveness of internal control.</a:t>
            </a:r>
          </a:p>
          <a:p>
            <a:r>
              <a:rPr lang="en-GB" dirty="0">
                <a:solidFill>
                  <a:schemeClr val="tx1"/>
                </a:solidFill>
              </a:rPr>
              <a:t>We have categorised the internal deficiencies noted via a colour-scale rating system. The key to which follows:</a:t>
            </a:r>
          </a:p>
          <a:p>
            <a:endParaRPr lang="en-GB" dirty="0">
              <a:solidFill>
                <a:schemeClr val="tx1"/>
              </a:solidFill>
            </a:endParaRPr>
          </a:p>
          <a:p>
            <a:r>
              <a:rPr lang="en-GB" sz="1467" dirty="0">
                <a:solidFill>
                  <a:schemeClr val="accent3"/>
                </a:solidFill>
              </a:rPr>
              <a:t>Key</a:t>
            </a:r>
          </a:p>
          <a:p>
            <a:pPr marL="480472" indent="0">
              <a:spcAft>
                <a:spcPts val="0"/>
              </a:spcAft>
            </a:pPr>
            <a:endParaRPr lang="en-GB" dirty="0">
              <a:solidFill>
                <a:schemeClr val="tx1"/>
              </a:solidFill>
            </a:endParaRPr>
          </a:p>
          <a:p>
            <a:pPr marL="480472" indent="0">
              <a:spcAft>
                <a:spcPts val="0"/>
              </a:spcAft>
            </a:pPr>
            <a:r>
              <a:rPr lang="en-GB" dirty="0">
                <a:solidFill>
                  <a:schemeClr val="tx1"/>
                </a:solidFill>
              </a:rPr>
              <a:t>This is important.  The Directors must ensure this recommendation is addressed as a matter of priority.</a:t>
            </a:r>
          </a:p>
          <a:p>
            <a:pPr marL="480472" indent="0">
              <a:spcAft>
                <a:spcPts val="0"/>
              </a:spcAft>
            </a:pPr>
            <a:endParaRPr lang="en-GB" sz="1467" dirty="0">
              <a:solidFill>
                <a:schemeClr val="tx1"/>
              </a:solidFill>
            </a:endParaRPr>
          </a:p>
          <a:p>
            <a:pPr marL="480472" indent="0">
              <a:spcAft>
                <a:spcPts val="0"/>
              </a:spcAft>
            </a:pPr>
            <a:r>
              <a:rPr lang="en-GB" dirty="0">
                <a:solidFill>
                  <a:schemeClr val="tx1"/>
                </a:solidFill>
              </a:rPr>
              <a:t>Internal controls should be strengthened to enhance operational efficiency but this action is not time critical.</a:t>
            </a:r>
          </a:p>
          <a:p>
            <a:pPr marL="480472" indent="0">
              <a:spcAft>
                <a:spcPts val="0"/>
              </a:spcAft>
            </a:pPr>
            <a:endParaRPr lang="en-GB" sz="1467" dirty="0">
              <a:solidFill>
                <a:schemeClr val="tx1"/>
              </a:solidFill>
            </a:endParaRPr>
          </a:p>
          <a:p>
            <a:pPr marL="480472" indent="0">
              <a:spcAft>
                <a:spcPts val="0"/>
              </a:spcAft>
            </a:pPr>
            <a:r>
              <a:rPr lang="en-GB" dirty="0">
                <a:solidFill>
                  <a:schemeClr val="tx1"/>
                </a:solidFill>
              </a:rPr>
              <a:t>Controls could be strengthened but there is little risk of material loss.  For future consideration as risks faced by the business evolve.</a:t>
            </a:r>
          </a:p>
          <a:p>
            <a:pPr marL="480472" indent="0">
              <a:spcAft>
                <a:spcPts val="0"/>
              </a:spcAft>
            </a:pPr>
            <a:endParaRPr lang="en-GB" sz="1467" dirty="0">
              <a:solidFill>
                <a:schemeClr val="tx1"/>
              </a:solidFill>
            </a:endParaRPr>
          </a:p>
          <a:p>
            <a:pPr marL="480472" indent="0">
              <a:spcAft>
                <a:spcPts val="0"/>
              </a:spcAft>
            </a:pPr>
            <a:r>
              <a:rPr lang="en-GB" dirty="0">
                <a:solidFill>
                  <a:schemeClr val="tx1"/>
                </a:solidFill>
              </a:rPr>
              <a:t>This is either for information only or relates to a recommendation made last year where action has been taken and is no longer of concern</a:t>
            </a:r>
          </a:p>
          <a:p>
            <a:endParaRPr lang="en-GB" dirty="0"/>
          </a:p>
          <a:p>
            <a:endParaRPr lang="en-GB" dirty="0">
              <a:solidFill>
                <a:schemeClr val="tx1"/>
              </a:solidFill>
            </a:endParaRPr>
          </a:p>
          <a:p>
            <a:endParaRPr lang="en-GB" dirty="0"/>
          </a:p>
        </p:txBody>
      </p:sp>
      <p:sp>
        <p:nvSpPr>
          <p:cNvPr id="3" name="Text Placeholder 2"/>
          <p:cNvSpPr>
            <a:spLocks noGrp="1"/>
          </p:cNvSpPr>
          <p:nvPr>
            <p:ph type="body" sz="quarter" idx="15"/>
          </p:nvPr>
        </p:nvSpPr>
        <p:spPr/>
        <p:txBody>
          <a:bodyPr/>
          <a:lstStyle/>
          <a:p>
            <a:r>
              <a:rPr lang="en-GB" sz="2133" dirty="0"/>
              <a:t>Our findings</a:t>
            </a:r>
          </a:p>
        </p:txBody>
      </p:sp>
      <p:sp>
        <p:nvSpPr>
          <p:cNvPr id="12" name="Oval 11"/>
          <p:cNvSpPr>
            <a:spLocks noChangeAspect="1"/>
          </p:cNvSpPr>
          <p:nvPr/>
        </p:nvSpPr>
        <p:spPr>
          <a:xfrm>
            <a:off x="4349481" y="3535131"/>
            <a:ext cx="288000" cy="288000"/>
          </a:xfrm>
          <a:prstGeom prst="ellipse">
            <a:avLst/>
          </a:prstGeom>
          <a:solidFill>
            <a:srgbClr val="FF0000"/>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Calibri" panose="020F0502020204030204"/>
            </a:endParaRPr>
          </a:p>
        </p:txBody>
      </p:sp>
      <p:sp>
        <p:nvSpPr>
          <p:cNvPr id="14" name="Oval 13"/>
          <p:cNvSpPr>
            <a:spLocks noChangeAspect="1"/>
          </p:cNvSpPr>
          <p:nvPr/>
        </p:nvSpPr>
        <p:spPr>
          <a:xfrm>
            <a:off x="4349481" y="3983251"/>
            <a:ext cx="288000" cy="288000"/>
          </a:xfrm>
          <a:prstGeom prst="ellipse">
            <a:avLst/>
          </a:prstGeom>
          <a:solidFill>
            <a:srgbClr val="FF9900"/>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9900"/>
              </a:solidFill>
              <a:latin typeface="Calibri" panose="020F0502020204030204"/>
            </a:endParaRPr>
          </a:p>
        </p:txBody>
      </p:sp>
      <p:sp>
        <p:nvSpPr>
          <p:cNvPr id="15" name="Oval 14"/>
          <p:cNvSpPr>
            <a:spLocks noChangeAspect="1"/>
          </p:cNvSpPr>
          <p:nvPr/>
        </p:nvSpPr>
        <p:spPr>
          <a:xfrm>
            <a:off x="4349481" y="4431371"/>
            <a:ext cx="288000" cy="288000"/>
          </a:xfrm>
          <a:prstGeom prst="ellipse">
            <a:avLst/>
          </a:prstGeom>
          <a:solidFill>
            <a:srgbClr val="0070C0"/>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Calibri" panose="020F0502020204030204"/>
            </a:endParaRPr>
          </a:p>
        </p:txBody>
      </p:sp>
      <p:sp>
        <p:nvSpPr>
          <p:cNvPr id="16" name="Oval 15"/>
          <p:cNvSpPr>
            <a:spLocks noChangeAspect="1"/>
          </p:cNvSpPr>
          <p:nvPr/>
        </p:nvSpPr>
        <p:spPr>
          <a:xfrm>
            <a:off x="4349481" y="4879491"/>
            <a:ext cx="288000" cy="288000"/>
          </a:xfrm>
          <a:prstGeom prst="ellipse">
            <a:avLst/>
          </a:prstGeom>
          <a:solidFill>
            <a:srgbClr val="009900"/>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Calibri" panose="020F0502020204030204"/>
            </a:endParaRPr>
          </a:p>
        </p:txBody>
      </p:sp>
    </p:spTree>
    <p:extLst>
      <p:ext uri="{BB962C8B-B14F-4D97-AF65-F5344CB8AC3E}">
        <p14:creationId xmlns:p14="http://schemas.microsoft.com/office/powerpoint/2010/main" val="230754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Points raised last year</a:t>
            </a:r>
          </a:p>
        </p:txBody>
      </p:sp>
      <p:graphicFrame>
        <p:nvGraphicFramePr>
          <p:cNvPr id="3" name="Table 2"/>
          <p:cNvGraphicFramePr>
            <a:graphicFrameLocks noGrp="1"/>
          </p:cNvGraphicFramePr>
          <p:nvPr>
            <p:extLst>
              <p:ext uri="{D42A27DB-BD31-4B8C-83A1-F6EECF244321}">
                <p14:modId xmlns:p14="http://schemas.microsoft.com/office/powerpoint/2010/main" val="618645260"/>
              </p:ext>
            </p:extLst>
          </p:nvPr>
        </p:nvGraphicFramePr>
        <p:xfrm>
          <a:off x="517746" y="1333876"/>
          <a:ext cx="10112153" cy="5797973"/>
        </p:xfrm>
        <a:graphic>
          <a:graphicData uri="http://schemas.openxmlformats.org/drawingml/2006/table">
            <a:tbl>
              <a:tblPr firstRow="1" bandRow="1">
                <a:tableStyleId>{21E4AEA4-8DFA-4A89-87EB-49C32662AFE0}</a:tableStyleId>
              </a:tblPr>
              <a:tblGrid>
                <a:gridCol w="2256215">
                  <a:extLst>
                    <a:ext uri="{9D8B030D-6E8A-4147-A177-3AD203B41FA5}">
                      <a16:colId xmlns:a16="http://schemas.microsoft.com/office/drawing/2014/main" val="3367055146"/>
                    </a:ext>
                  </a:extLst>
                </a:gridCol>
                <a:gridCol w="917196">
                  <a:extLst>
                    <a:ext uri="{9D8B030D-6E8A-4147-A177-3AD203B41FA5}">
                      <a16:colId xmlns:a16="http://schemas.microsoft.com/office/drawing/2014/main" val="2410374282"/>
                    </a:ext>
                  </a:extLst>
                </a:gridCol>
                <a:gridCol w="2416029">
                  <a:extLst>
                    <a:ext uri="{9D8B030D-6E8A-4147-A177-3AD203B41FA5}">
                      <a16:colId xmlns:a16="http://schemas.microsoft.com/office/drawing/2014/main" val="769680296"/>
                    </a:ext>
                  </a:extLst>
                </a:gridCol>
                <a:gridCol w="2337732">
                  <a:extLst>
                    <a:ext uri="{9D8B030D-6E8A-4147-A177-3AD203B41FA5}">
                      <a16:colId xmlns:a16="http://schemas.microsoft.com/office/drawing/2014/main" val="3164165651"/>
                    </a:ext>
                  </a:extLst>
                </a:gridCol>
                <a:gridCol w="2184981">
                  <a:extLst>
                    <a:ext uri="{9D8B030D-6E8A-4147-A177-3AD203B41FA5}">
                      <a16:colId xmlns:a16="http://schemas.microsoft.com/office/drawing/2014/main" val="2785709078"/>
                    </a:ext>
                  </a:extLst>
                </a:gridCol>
              </a:tblGrid>
              <a:tr h="494453">
                <a:tc>
                  <a:txBody>
                    <a:bodyPr/>
                    <a:lstStyle/>
                    <a:p>
                      <a:r>
                        <a:rPr lang="en-GB" sz="1300" dirty="0"/>
                        <a:t>Prior year findings</a:t>
                      </a:r>
                    </a:p>
                  </a:txBody>
                  <a:tcPr marL="121920" marR="121920" marT="60960" marB="60960"/>
                </a:tc>
                <a:tc>
                  <a:txBody>
                    <a:bodyPr/>
                    <a:lstStyle/>
                    <a:p>
                      <a:r>
                        <a:rPr lang="en-GB" sz="1300" dirty="0"/>
                        <a:t>Priority</a:t>
                      </a:r>
                    </a:p>
                  </a:txBody>
                  <a:tcPr marL="121920" marR="121920" marT="60960" marB="60960"/>
                </a:tc>
                <a:tc>
                  <a:txBody>
                    <a:bodyPr/>
                    <a:lstStyle/>
                    <a:p>
                      <a:r>
                        <a:rPr lang="en-GB" sz="1300" dirty="0"/>
                        <a:t>Implication</a:t>
                      </a:r>
                      <a:r>
                        <a:rPr lang="en-GB" sz="1300" baseline="0" dirty="0"/>
                        <a:t> </a:t>
                      </a:r>
                      <a:endParaRPr lang="en-GB" sz="1300" dirty="0"/>
                    </a:p>
                  </a:txBody>
                  <a:tcPr marL="121920" marR="121920" marT="60960" marB="60960"/>
                </a:tc>
                <a:tc>
                  <a:txBody>
                    <a:bodyPr/>
                    <a:lstStyle/>
                    <a:p>
                      <a:r>
                        <a:rPr lang="en-GB" sz="1300" dirty="0"/>
                        <a:t>Recommendation </a:t>
                      </a:r>
                    </a:p>
                  </a:txBody>
                  <a:tcPr marL="121920" marR="121920" marT="60960" marB="60960"/>
                </a:tc>
                <a:tc>
                  <a:txBody>
                    <a:bodyPr/>
                    <a:lstStyle/>
                    <a:p>
                      <a:r>
                        <a:rPr lang="en-GB" sz="1300" dirty="0"/>
                        <a:t>Current year position</a:t>
                      </a:r>
                    </a:p>
                  </a:txBody>
                  <a:tcPr marL="121920" marR="121920" marT="60960" marB="60960"/>
                </a:tc>
                <a:extLst>
                  <a:ext uri="{0D108BD9-81ED-4DB2-BD59-A6C34878D82A}">
                    <a16:rowId xmlns:a16="http://schemas.microsoft.com/office/drawing/2014/main" val="664722994"/>
                  </a:ext>
                </a:extLst>
              </a:tr>
              <a:tr h="2316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solidFill>
                            <a:schemeClr val="tx1"/>
                          </a:solidFill>
                          <a:latin typeface="+mn-lt"/>
                          <a:ea typeface="Arial" charset="0"/>
                          <a:cs typeface="Arial" charset="0"/>
                        </a:rPr>
                        <a:t>IR35</a:t>
                      </a:r>
                      <a:br>
                        <a:rPr lang="en-GB" sz="1200" dirty="0">
                          <a:solidFill>
                            <a:schemeClr val="tx1"/>
                          </a:solidFill>
                          <a:latin typeface="+mn-lt"/>
                          <a:ea typeface="Arial" charset="0"/>
                          <a:cs typeface="Arial" charset="0"/>
                        </a:rPr>
                      </a:br>
                      <a:r>
                        <a:rPr lang="en-GB" sz="1200" dirty="0">
                          <a:solidFill>
                            <a:schemeClr val="tx1"/>
                          </a:solidFill>
                          <a:latin typeface="+mn-lt"/>
                          <a:ea typeface="Arial" charset="0"/>
                          <a:cs typeface="Arial" charset="0"/>
                        </a:rPr>
                        <a:t>From</a:t>
                      </a:r>
                      <a:r>
                        <a:rPr lang="en-GB" sz="1200" baseline="0" dirty="0">
                          <a:solidFill>
                            <a:schemeClr val="tx1"/>
                          </a:solidFill>
                          <a:latin typeface="+mn-lt"/>
                          <a:ea typeface="Arial" charset="0"/>
                          <a:cs typeface="Arial" charset="0"/>
                        </a:rPr>
                        <a:t> our review of our directors fees (and from updated scrutiny by HMRC, revised IR35 rules and recent case-law), there is a risk that the directors of the company may be considered as being employed by the association. This could have differing tax consequences as a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latin typeface="+mn-lt"/>
                        <a:ea typeface="+mn-ea"/>
                        <a:cs typeface="+mn-cs"/>
                      </a:endParaRPr>
                    </a:p>
                  </a:txBody>
                  <a:tcPr marL="121920" marR="121920" marT="60960" marB="60960"/>
                </a:tc>
                <a:tc>
                  <a:txBody>
                    <a:bodyPr/>
                    <a:lstStyle/>
                    <a:p>
                      <a:endParaRPr lang="en-GB" sz="12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ea typeface="Arial" charset="0"/>
                          <a:cs typeface="Arial" charset="0"/>
                        </a:rPr>
                        <a:t>There</a:t>
                      </a:r>
                      <a:r>
                        <a:rPr lang="en-US" sz="1200" baseline="0" dirty="0">
                          <a:solidFill>
                            <a:schemeClr val="tx1"/>
                          </a:solidFill>
                          <a:latin typeface="+mn-lt"/>
                          <a:ea typeface="Arial" charset="0"/>
                          <a:cs typeface="Arial" charset="0"/>
                        </a:rPr>
                        <a:t> is a risk that HMRC could deem the directors as being ‘employed’ by the Association and therefore request that, PAYE/NIC is deducted at source.</a:t>
                      </a:r>
                      <a:endParaRPr lang="en-US" sz="1200" dirty="0">
                        <a:solidFill>
                          <a:schemeClr val="tx1"/>
                        </a:solidFill>
                        <a:latin typeface="+mn-lt"/>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latin typeface="+mn-lt"/>
                        <a:ea typeface="+mn-ea"/>
                        <a:cs typeface="+mn-cs"/>
                      </a:endParaRP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ea typeface="Arial" charset="0"/>
                          <a:cs typeface="Arial" charset="0"/>
                        </a:rPr>
                        <a:t>We suggest that consideration is given to the employment</a:t>
                      </a:r>
                      <a:r>
                        <a:rPr lang="en-US" sz="1200" baseline="0" dirty="0">
                          <a:solidFill>
                            <a:schemeClr val="tx1"/>
                          </a:solidFill>
                          <a:latin typeface="+mn-lt"/>
                          <a:ea typeface="Arial" charset="0"/>
                          <a:cs typeface="Arial" charset="0"/>
                        </a:rPr>
                        <a:t> status of directors (using the HMRC toolkit) and using legal advice as applicable.</a:t>
                      </a:r>
                      <a:endParaRPr lang="en-US" sz="1200" dirty="0">
                        <a:solidFill>
                          <a:schemeClr val="tx1"/>
                        </a:solidFill>
                        <a:latin typeface="+mn-lt"/>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latin typeface="+mn-lt"/>
                        <a:ea typeface="+mn-ea"/>
                        <a:cs typeface="+mn-cs"/>
                      </a:endParaRPr>
                    </a:p>
                  </a:txBody>
                  <a:tcPr marL="121920" marR="121920" marT="60960" marB="60960"/>
                </a:tc>
                <a:tc>
                  <a:txBody>
                    <a:bodyPr/>
                    <a:lstStyle/>
                    <a:p>
                      <a:r>
                        <a:rPr lang="en-GB" sz="1200" baseline="0" dirty="0"/>
                        <a:t>The association has obtained relevant legal advice in line with the prior year recommendation and is intending to employ necessary directors. </a:t>
                      </a:r>
                    </a:p>
                    <a:p>
                      <a:endParaRPr lang="en-GB" sz="1200" b="1" baseline="0" dirty="0"/>
                    </a:p>
                    <a:p>
                      <a:r>
                        <a:rPr lang="en-GB" sz="1200" b="1" baseline="0" dirty="0"/>
                        <a:t>This is now considered to be a ‘blue’ point.</a:t>
                      </a:r>
                      <a:endParaRPr lang="en-GB" sz="1200" b="1" dirty="0"/>
                    </a:p>
                  </a:txBody>
                  <a:tcPr marL="121920" marR="121920" marT="60960" marB="60960"/>
                </a:tc>
                <a:extLst>
                  <a:ext uri="{0D108BD9-81ED-4DB2-BD59-A6C34878D82A}">
                    <a16:rowId xmlns:a16="http://schemas.microsoft.com/office/drawing/2014/main" val="4214178172"/>
                  </a:ext>
                </a:extLst>
              </a:tr>
              <a:tr h="1036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1200" dirty="0">
                          <a:solidFill>
                            <a:schemeClr val="dk1"/>
                          </a:solidFill>
                          <a:latin typeface="+mn-lt"/>
                          <a:ea typeface="+mn-ea"/>
                          <a:cs typeface="+mn-cs"/>
                        </a:rPr>
                        <a:t>Opening Balances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mn-lt"/>
                          <a:ea typeface="+mn-ea"/>
                          <a:cs typeface="+mn-cs"/>
                        </a:rPr>
                        <a:t>Opening balance adjustments are not posted on Xero at the beginning of the new financial year.</a:t>
                      </a:r>
                    </a:p>
                  </a:txBody>
                  <a:tcPr marL="121920" marR="121920" marT="60960" marB="60960"/>
                </a:tc>
                <a:tc>
                  <a:txBody>
                    <a:bodyPr/>
                    <a:lstStyle/>
                    <a:p>
                      <a:endParaRPr lang="en-GB" sz="12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The brought forward balances within the financial statements do not agree to the signed financial statements of prior year.</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mn-lt"/>
                          <a:ea typeface="+mn-ea"/>
                          <a:cs typeface="+mn-cs"/>
                        </a:rPr>
                        <a:t>We recommend that all opening balance adjustments are posted on Xero on the first day of each new financial year.</a:t>
                      </a:r>
                    </a:p>
                  </a:txBody>
                  <a:tcPr marL="121920" marR="121920" marT="60960" marB="60960"/>
                </a:tc>
                <a:tc>
                  <a:txBody>
                    <a:bodyPr/>
                    <a:lstStyle/>
                    <a:p>
                      <a:r>
                        <a:rPr lang="en-GB" sz="1200" dirty="0"/>
                        <a:t>This issue is still outstanding and has been raised again during the current year audit work.</a:t>
                      </a:r>
                    </a:p>
                  </a:txBody>
                  <a:tcPr marL="121920" marR="121920" marT="60960" marB="60960"/>
                </a:tc>
                <a:extLst>
                  <a:ext uri="{0D108BD9-81ED-4DB2-BD59-A6C34878D82A}">
                    <a16:rowId xmlns:a16="http://schemas.microsoft.com/office/drawing/2014/main" val="2538849026"/>
                  </a:ext>
                </a:extLst>
              </a:tr>
              <a:tr h="1402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1200" dirty="0">
                          <a:solidFill>
                            <a:schemeClr val="dk1"/>
                          </a:solidFill>
                          <a:latin typeface="+mn-lt"/>
                          <a:ea typeface="+mn-ea"/>
                          <a:cs typeface="+mn-cs"/>
                        </a:rPr>
                        <a:t>Articles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mn-lt"/>
                          <a:ea typeface="+mn-ea"/>
                          <a:cs typeface="+mn-cs"/>
                        </a:rPr>
                        <a:t>During our audit work we noted that members that have not paid their memberships for 6 weeks past it’s due date are not having their memberships cancelled as the Articles state.</a:t>
                      </a:r>
                    </a:p>
                  </a:txBody>
                  <a:tcPr marL="121920" marR="121920" marT="60960" marB="60960"/>
                </a:tc>
                <a:tc>
                  <a:txBody>
                    <a:bodyPr/>
                    <a:lstStyle/>
                    <a:p>
                      <a:endParaRPr lang="en-GB" sz="12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The Company is in breach of its Articles of Association.</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We recommend that the Articles are amended to remove this clause. However, we note there are difficulties in amending the articles and that this is not likely to lead to significant issues.</a:t>
                      </a:r>
                    </a:p>
                  </a:txBody>
                  <a:tcPr marL="121920" marR="121920" marT="60960" marB="60960"/>
                </a:tc>
                <a:tc>
                  <a:txBody>
                    <a:bodyPr/>
                    <a:lstStyle/>
                    <a:p>
                      <a:r>
                        <a:rPr lang="en-GB" sz="1200" dirty="0"/>
                        <a:t>Following discussions this</a:t>
                      </a:r>
                      <a:r>
                        <a:rPr lang="en-GB" sz="1200" baseline="0" dirty="0"/>
                        <a:t> remains the case and is therefore noted as a continuing observation point.</a:t>
                      </a:r>
                    </a:p>
                    <a:p>
                      <a:endParaRPr lang="en-GB" sz="1200" baseline="0" dirty="0"/>
                    </a:p>
                    <a:p>
                      <a:r>
                        <a:rPr lang="en-GB" sz="1200" baseline="0" dirty="0"/>
                        <a:t>The association have difficulty reaching quorum to make these necessary changes and have therefore not been actioned. </a:t>
                      </a:r>
                      <a:endParaRPr lang="en-GB" sz="1200" dirty="0"/>
                    </a:p>
                  </a:txBody>
                  <a:tcPr marL="121920" marR="121920" marT="60960" marB="60960"/>
                </a:tc>
                <a:extLst>
                  <a:ext uri="{0D108BD9-81ED-4DB2-BD59-A6C34878D82A}">
                    <a16:rowId xmlns:a16="http://schemas.microsoft.com/office/drawing/2014/main" val="972576617"/>
                  </a:ext>
                </a:extLst>
              </a:tr>
            </a:tbl>
          </a:graphicData>
        </a:graphic>
      </p:graphicFrame>
      <p:sp>
        <p:nvSpPr>
          <p:cNvPr id="5" name="Oval 4"/>
          <p:cNvSpPr>
            <a:spLocks noChangeAspect="1"/>
          </p:cNvSpPr>
          <p:nvPr/>
        </p:nvSpPr>
        <p:spPr>
          <a:xfrm>
            <a:off x="3070444" y="4294572"/>
            <a:ext cx="288000" cy="288000"/>
          </a:xfrm>
          <a:prstGeom prst="ellipse">
            <a:avLst/>
          </a:prstGeom>
          <a:solidFill>
            <a:srgbClr val="FF9900"/>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9900"/>
              </a:solidFill>
              <a:latin typeface="Calibri" panose="020F0502020204030204"/>
            </a:endParaRPr>
          </a:p>
        </p:txBody>
      </p:sp>
      <p:sp>
        <p:nvSpPr>
          <p:cNvPr id="7" name="Oval 6"/>
          <p:cNvSpPr>
            <a:spLocks noChangeAspect="1"/>
          </p:cNvSpPr>
          <p:nvPr/>
        </p:nvSpPr>
        <p:spPr>
          <a:xfrm>
            <a:off x="3070444" y="2051787"/>
            <a:ext cx="288000" cy="288000"/>
          </a:xfrm>
          <a:prstGeom prst="ellipse">
            <a:avLst/>
          </a:prstGeom>
          <a:solidFill>
            <a:srgbClr val="FF0000"/>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Calibri" panose="020F0502020204030204"/>
            </a:endParaRPr>
          </a:p>
        </p:txBody>
      </p:sp>
      <p:sp>
        <p:nvSpPr>
          <p:cNvPr id="8" name="Oval 7"/>
          <p:cNvSpPr>
            <a:spLocks noChangeAspect="1"/>
          </p:cNvSpPr>
          <p:nvPr/>
        </p:nvSpPr>
        <p:spPr>
          <a:xfrm>
            <a:off x="3070444" y="5366891"/>
            <a:ext cx="288000" cy="288000"/>
          </a:xfrm>
          <a:prstGeom prst="ellipse">
            <a:avLst/>
          </a:prstGeom>
          <a:solidFill>
            <a:srgbClr val="0070C0"/>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Calibri" panose="020F0502020204030204"/>
            </a:endParaRPr>
          </a:p>
        </p:txBody>
      </p:sp>
    </p:spTree>
    <p:extLst>
      <p:ext uri="{BB962C8B-B14F-4D97-AF65-F5344CB8AC3E}">
        <p14:creationId xmlns:p14="http://schemas.microsoft.com/office/powerpoint/2010/main" val="1726962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Points raised last year</a:t>
            </a:r>
          </a:p>
          <a:p>
            <a:endParaRPr lang="en-GB" dirty="0"/>
          </a:p>
        </p:txBody>
      </p:sp>
      <p:graphicFrame>
        <p:nvGraphicFramePr>
          <p:cNvPr id="3" name="Table 2"/>
          <p:cNvGraphicFramePr>
            <a:graphicFrameLocks noGrp="1"/>
          </p:cNvGraphicFramePr>
          <p:nvPr/>
        </p:nvGraphicFramePr>
        <p:xfrm>
          <a:off x="517745" y="1404567"/>
          <a:ext cx="10112153" cy="4578773"/>
        </p:xfrm>
        <a:graphic>
          <a:graphicData uri="http://schemas.openxmlformats.org/drawingml/2006/table">
            <a:tbl>
              <a:tblPr firstRow="1" bandRow="1">
                <a:tableStyleId>{21E4AEA4-8DFA-4A89-87EB-49C32662AFE0}</a:tableStyleId>
              </a:tblPr>
              <a:tblGrid>
                <a:gridCol w="2256215">
                  <a:extLst>
                    <a:ext uri="{9D8B030D-6E8A-4147-A177-3AD203B41FA5}">
                      <a16:colId xmlns:a16="http://schemas.microsoft.com/office/drawing/2014/main" val="3367055146"/>
                    </a:ext>
                  </a:extLst>
                </a:gridCol>
                <a:gridCol w="917196">
                  <a:extLst>
                    <a:ext uri="{9D8B030D-6E8A-4147-A177-3AD203B41FA5}">
                      <a16:colId xmlns:a16="http://schemas.microsoft.com/office/drawing/2014/main" val="2410374282"/>
                    </a:ext>
                  </a:extLst>
                </a:gridCol>
                <a:gridCol w="2416029">
                  <a:extLst>
                    <a:ext uri="{9D8B030D-6E8A-4147-A177-3AD203B41FA5}">
                      <a16:colId xmlns:a16="http://schemas.microsoft.com/office/drawing/2014/main" val="769680296"/>
                    </a:ext>
                  </a:extLst>
                </a:gridCol>
                <a:gridCol w="2337732">
                  <a:extLst>
                    <a:ext uri="{9D8B030D-6E8A-4147-A177-3AD203B41FA5}">
                      <a16:colId xmlns:a16="http://schemas.microsoft.com/office/drawing/2014/main" val="3164165651"/>
                    </a:ext>
                  </a:extLst>
                </a:gridCol>
                <a:gridCol w="2184981">
                  <a:extLst>
                    <a:ext uri="{9D8B030D-6E8A-4147-A177-3AD203B41FA5}">
                      <a16:colId xmlns:a16="http://schemas.microsoft.com/office/drawing/2014/main" val="2785709078"/>
                    </a:ext>
                  </a:extLst>
                </a:gridCol>
              </a:tblGrid>
              <a:tr h="494453">
                <a:tc>
                  <a:txBody>
                    <a:bodyPr/>
                    <a:lstStyle/>
                    <a:p>
                      <a:r>
                        <a:rPr lang="en-GB" sz="1300" dirty="0"/>
                        <a:t>Current year findings</a:t>
                      </a:r>
                    </a:p>
                  </a:txBody>
                  <a:tcPr marL="121920" marR="121920" marT="60960" marB="60960"/>
                </a:tc>
                <a:tc>
                  <a:txBody>
                    <a:bodyPr/>
                    <a:lstStyle/>
                    <a:p>
                      <a:r>
                        <a:rPr lang="en-GB" sz="1300" dirty="0"/>
                        <a:t>Priority</a:t>
                      </a:r>
                    </a:p>
                  </a:txBody>
                  <a:tcPr marL="121920" marR="121920" marT="60960" marB="60960"/>
                </a:tc>
                <a:tc>
                  <a:txBody>
                    <a:bodyPr/>
                    <a:lstStyle/>
                    <a:p>
                      <a:r>
                        <a:rPr lang="en-GB" sz="1300" dirty="0"/>
                        <a:t>Implication</a:t>
                      </a:r>
                      <a:r>
                        <a:rPr lang="en-GB" sz="1300" baseline="0" dirty="0"/>
                        <a:t> </a:t>
                      </a:r>
                      <a:endParaRPr lang="en-GB" sz="1300" dirty="0"/>
                    </a:p>
                  </a:txBody>
                  <a:tcPr marL="121920" marR="121920" marT="60960" marB="60960"/>
                </a:tc>
                <a:tc>
                  <a:txBody>
                    <a:bodyPr/>
                    <a:lstStyle/>
                    <a:p>
                      <a:r>
                        <a:rPr lang="en-GB" sz="1300" dirty="0"/>
                        <a:t>Recommendation </a:t>
                      </a:r>
                    </a:p>
                  </a:txBody>
                  <a:tcPr marL="121920" marR="121920" marT="60960" marB="60960"/>
                </a:tc>
                <a:tc>
                  <a:txBody>
                    <a:bodyPr/>
                    <a:lstStyle/>
                    <a:p>
                      <a:r>
                        <a:rPr lang="en-GB" sz="1300" dirty="0"/>
                        <a:t>Current year position</a:t>
                      </a:r>
                    </a:p>
                  </a:txBody>
                  <a:tcPr marL="121920" marR="121920" marT="60960" marB="60960"/>
                </a:tc>
                <a:extLst>
                  <a:ext uri="{0D108BD9-81ED-4DB2-BD59-A6C34878D82A}">
                    <a16:rowId xmlns:a16="http://schemas.microsoft.com/office/drawing/2014/main" val="664722994"/>
                  </a:ext>
                </a:extLst>
              </a:tr>
              <a:tr h="2499360">
                <a:tc>
                  <a:txBody>
                    <a:bodyPr/>
                    <a:lstStyle/>
                    <a:p>
                      <a:r>
                        <a:rPr lang="en-GB" sz="1200" b="1" u="sng" dirty="0"/>
                        <a:t>Sales</a:t>
                      </a:r>
                    </a:p>
                    <a:p>
                      <a:r>
                        <a:rPr lang="en-GB" sz="1200" dirty="0"/>
                        <a:t>Sales invoices are created,</a:t>
                      </a:r>
                      <a:r>
                        <a:rPr lang="en-GB" sz="1200" baseline="0" dirty="0"/>
                        <a:t> posted and approved by the same person.</a:t>
                      </a:r>
                      <a:endParaRPr lang="en-GB" sz="1200" dirty="0"/>
                    </a:p>
                  </a:txBody>
                  <a:tcPr marL="121920" marR="121920" marT="60960" marB="60960"/>
                </a:tc>
                <a:tc>
                  <a:txBody>
                    <a:bodyPr/>
                    <a:lstStyle/>
                    <a:p>
                      <a:endParaRPr lang="en-GB" sz="12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Arial" charset="0"/>
                          <a:cs typeface="Arial" panose="020B0604020202020204" pitchFamily="34" charset="0"/>
                        </a:rPr>
                        <a:t>There is a lack of segregation of duties, increasing the chance of error.</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Arial" charset="0"/>
                          <a:cs typeface="Arial" panose="020B0604020202020204" pitchFamily="34" charset="0"/>
                        </a:rPr>
                        <a:t>We recommend that sales invoices are posted and reviewed by separate staff members.</a:t>
                      </a:r>
                    </a:p>
                  </a:txBody>
                  <a:tcPr marL="121920" marR="121920" marT="60960" marB="60960"/>
                </a:tc>
                <a:tc>
                  <a:txBody>
                    <a:bodyPr/>
                    <a:lstStyle/>
                    <a:p>
                      <a:r>
                        <a:rPr lang="en-GB" sz="1200" dirty="0"/>
                        <a:t>This</a:t>
                      </a:r>
                      <a:r>
                        <a:rPr lang="en-GB" sz="1200" baseline="0" dirty="0"/>
                        <a:t> remains the case, however, following discussions with the chair/treasurer, this is considered suitable for the size of the association. Ultimately, receipts that are received by members are reconciled against the invoices and any overdue sales invoices will be removed from the system when no longer due (along with the membership being cancelled). </a:t>
                      </a:r>
                      <a:endParaRPr lang="en-GB" sz="1200" dirty="0"/>
                    </a:p>
                  </a:txBody>
                  <a:tcPr marL="121920" marR="121920" marT="60960" marB="60960"/>
                </a:tc>
                <a:extLst>
                  <a:ext uri="{0D108BD9-81ED-4DB2-BD59-A6C34878D82A}">
                    <a16:rowId xmlns:a16="http://schemas.microsoft.com/office/drawing/2014/main" val="4016110539"/>
                  </a:ext>
                </a:extLst>
              </a:tr>
              <a:tr h="1584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solidFill>
                            <a:schemeClr val="tx1"/>
                          </a:solidFill>
                          <a:latin typeface="+mn-lt"/>
                          <a:ea typeface="Arial" charset="0"/>
                          <a:cs typeface="Arial" charset="0"/>
                        </a:rPr>
                        <a:t>Companies House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ea typeface="Arial" charset="0"/>
                          <a:cs typeface="Arial" charset="0"/>
                        </a:rPr>
                        <a:t>From discussions with the Chair, it was noted that the Company Secretary</a:t>
                      </a:r>
                      <a:r>
                        <a:rPr lang="en-GB" sz="1200" baseline="0" dirty="0">
                          <a:solidFill>
                            <a:schemeClr val="tx1"/>
                          </a:solidFill>
                          <a:latin typeface="+mn-lt"/>
                          <a:ea typeface="Arial" charset="0"/>
                          <a:cs typeface="Arial" charset="0"/>
                        </a:rPr>
                        <a:t> was replaced in the year. However, this has not been actioned on Companies House.</a:t>
                      </a:r>
                      <a:endParaRPr lang="en-GB" sz="1200" dirty="0">
                        <a:solidFill>
                          <a:schemeClr val="tx1"/>
                        </a:solidFill>
                        <a:latin typeface="+mn-lt"/>
                        <a:ea typeface="Arial" charset="0"/>
                        <a:cs typeface="Arial" charset="0"/>
                      </a:endParaRPr>
                    </a:p>
                    <a:p>
                      <a:endParaRPr lang="en-GB" sz="1200" dirty="0"/>
                    </a:p>
                  </a:txBody>
                  <a:tcPr marL="121920" marR="121920" marT="60960" marB="60960"/>
                </a:tc>
                <a:tc>
                  <a:txBody>
                    <a:bodyPr/>
                    <a:lstStyle/>
                    <a:p>
                      <a:endParaRPr lang="en-GB" sz="12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ea typeface="Arial" charset="0"/>
                          <a:cs typeface="Arial" charset="0"/>
                        </a:rPr>
                        <a:t>There is a risk that Companies House is</a:t>
                      </a:r>
                      <a:r>
                        <a:rPr lang="en-US" sz="1200" baseline="0" dirty="0">
                          <a:solidFill>
                            <a:schemeClr val="tx1"/>
                          </a:solidFill>
                          <a:latin typeface="+mn-lt"/>
                          <a:ea typeface="Arial" charset="0"/>
                          <a:cs typeface="Arial" charset="0"/>
                        </a:rPr>
                        <a:t> not up-to-date and therefore, does not reflect the current committee members/secretary.</a:t>
                      </a:r>
                      <a:endParaRPr lang="en-US" sz="1200" dirty="0">
                        <a:solidFill>
                          <a:schemeClr val="tx1"/>
                        </a:solidFill>
                        <a:latin typeface="+mn-lt"/>
                        <a:ea typeface="Arial" charset="0"/>
                        <a:cs typeface="Arial" charset="0"/>
                      </a:endParaRPr>
                    </a:p>
                    <a:p>
                      <a:endParaRPr lang="en-GB" sz="12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ea typeface="Arial" charset="0"/>
                          <a:cs typeface="Arial" charset="0"/>
                        </a:rPr>
                        <a:t>We recommend that Companies</a:t>
                      </a:r>
                      <a:r>
                        <a:rPr lang="en-US" sz="1200" baseline="0" dirty="0">
                          <a:solidFill>
                            <a:schemeClr val="tx1"/>
                          </a:solidFill>
                          <a:latin typeface="+mn-lt"/>
                          <a:ea typeface="Arial" charset="0"/>
                          <a:cs typeface="Arial" charset="0"/>
                        </a:rPr>
                        <a:t> House is updated with the details of the new Secretary. </a:t>
                      </a:r>
                      <a:endParaRPr lang="en-US" sz="1200" dirty="0">
                        <a:solidFill>
                          <a:schemeClr val="tx1"/>
                        </a:solidFill>
                        <a:latin typeface="+mn-lt"/>
                        <a:ea typeface="Arial" charset="0"/>
                        <a:cs typeface="Arial" charset="0"/>
                      </a:endParaRPr>
                    </a:p>
                    <a:p>
                      <a:endParaRPr lang="en-GB" sz="1200" dirty="0"/>
                    </a:p>
                  </a:txBody>
                  <a:tcPr marL="121920" marR="121920" marT="60960" marB="60960"/>
                </a:tc>
                <a:tc>
                  <a:txBody>
                    <a:bodyPr/>
                    <a:lstStyle/>
                    <a:p>
                      <a:r>
                        <a:rPr lang="en-GB" sz="1200" dirty="0"/>
                        <a:t>This</a:t>
                      </a:r>
                      <a:r>
                        <a:rPr lang="en-GB" sz="1200" baseline="0" dirty="0"/>
                        <a:t> is no longer an issue. The association has since ensured Julie Cota the current secretary has been disclosed on Companies House.</a:t>
                      </a:r>
                      <a:endParaRPr lang="en-GB" sz="1200" dirty="0"/>
                    </a:p>
                  </a:txBody>
                  <a:tcPr marL="121920" marR="121920" marT="60960" marB="60960"/>
                </a:tc>
                <a:extLst>
                  <a:ext uri="{0D108BD9-81ED-4DB2-BD59-A6C34878D82A}">
                    <a16:rowId xmlns:a16="http://schemas.microsoft.com/office/drawing/2014/main" val="334234759"/>
                  </a:ext>
                </a:extLst>
              </a:tr>
            </a:tbl>
          </a:graphicData>
        </a:graphic>
      </p:graphicFrame>
      <p:sp>
        <p:nvSpPr>
          <p:cNvPr id="4" name="Oval 3"/>
          <p:cNvSpPr>
            <a:spLocks noChangeAspect="1"/>
          </p:cNvSpPr>
          <p:nvPr/>
        </p:nvSpPr>
        <p:spPr>
          <a:xfrm>
            <a:off x="3098503" y="4590441"/>
            <a:ext cx="288000" cy="288000"/>
          </a:xfrm>
          <a:prstGeom prst="ellipse">
            <a:avLst/>
          </a:prstGeom>
          <a:solidFill>
            <a:srgbClr val="0070C0"/>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Calibri" panose="020F0502020204030204"/>
            </a:endParaRPr>
          </a:p>
        </p:txBody>
      </p:sp>
      <p:sp>
        <p:nvSpPr>
          <p:cNvPr id="5" name="Oval 4"/>
          <p:cNvSpPr>
            <a:spLocks noChangeAspect="1"/>
          </p:cNvSpPr>
          <p:nvPr/>
        </p:nvSpPr>
        <p:spPr>
          <a:xfrm>
            <a:off x="3098503" y="2089785"/>
            <a:ext cx="288000" cy="288000"/>
          </a:xfrm>
          <a:prstGeom prst="ellipse">
            <a:avLst/>
          </a:prstGeom>
          <a:solidFill>
            <a:srgbClr val="0070C0"/>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Calibri" panose="020F0502020204030204"/>
            </a:endParaRPr>
          </a:p>
        </p:txBody>
      </p:sp>
    </p:spTree>
    <p:extLst>
      <p:ext uri="{BB962C8B-B14F-4D97-AF65-F5344CB8AC3E}">
        <p14:creationId xmlns:p14="http://schemas.microsoft.com/office/powerpoint/2010/main" val="210335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Findings from this year’s work </a:t>
            </a:r>
          </a:p>
        </p:txBody>
      </p:sp>
      <p:graphicFrame>
        <p:nvGraphicFramePr>
          <p:cNvPr id="3" name="Table 2"/>
          <p:cNvGraphicFramePr>
            <a:graphicFrameLocks noGrp="1"/>
          </p:cNvGraphicFramePr>
          <p:nvPr>
            <p:extLst>
              <p:ext uri="{D42A27DB-BD31-4B8C-83A1-F6EECF244321}">
                <p14:modId xmlns:p14="http://schemas.microsoft.com/office/powerpoint/2010/main" val="2269552602"/>
              </p:ext>
            </p:extLst>
          </p:nvPr>
        </p:nvGraphicFramePr>
        <p:xfrm>
          <a:off x="517746" y="1352290"/>
          <a:ext cx="10112153" cy="5432213"/>
        </p:xfrm>
        <a:graphic>
          <a:graphicData uri="http://schemas.openxmlformats.org/drawingml/2006/table">
            <a:tbl>
              <a:tblPr firstRow="1" bandRow="1">
                <a:tableStyleId>{21E4AEA4-8DFA-4A89-87EB-49C32662AFE0}</a:tableStyleId>
              </a:tblPr>
              <a:tblGrid>
                <a:gridCol w="2256215">
                  <a:extLst>
                    <a:ext uri="{9D8B030D-6E8A-4147-A177-3AD203B41FA5}">
                      <a16:colId xmlns:a16="http://schemas.microsoft.com/office/drawing/2014/main" val="3367055146"/>
                    </a:ext>
                  </a:extLst>
                </a:gridCol>
                <a:gridCol w="917196">
                  <a:extLst>
                    <a:ext uri="{9D8B030D-6E8A-4147-A177-3AD203B41FA5}">
                      <a16:colId xmlns:a16="http://schemas.microsoft.com/office/drawing/2014/main" val="2410374282"/>
                    </a:ext>
                  </a:extLst>
                </a:gridCol>
                <a:gridCol w="2416029">
                  <a:extLst>
                    <a:ext uri="{9D8B030D-6E8A-4147-A177-3AD203B41FA5}">
                      <a16:colId xmlns:a16="http://schemas.microsoft.com/office/drawing/2014/main" val="769680296"/>
                    </a:ext>
                  </a:extLst>
                </a:gridCol>
                <a:gridCol w="2337732">
                  <a:extLst>
                    <a:ext uri="{9D8B030D-6E8A-4147-A177-3AD203B41FA5}">
                      <a16:colId xmlns:a16="http://schemas.microsoft.com/office/drawing/2014/main" val="3164165651"/>
                    </a:ext>
                  </a:extLst>
                </a:gridCol>
                <a:gridCol w="2184981">
                  <a:extLst>
                    <a:ext uri="{9D8B030D-6E8A-4147-A177-3AD203B41FA5}">
                      <a16:colId xmlns:a16="http://schemas.microsoft.com/office/drawing/2014/main" val="2785709078"/>
                    </a:ext>
                  </a:extLst>
                </a:gridCol>
              </a:tblGrid>
              <a:tr h="494453">
                <a:tc>
                  <a:txBody>
                    <a:bodyPr/>
                    <a:lstStyle/>
                    <a:p>
                      <a:r>
                        <a:rPr lang="en-GB" sz="1300" dirty="0"/>
                        <a:t>Current year findings</a:t>
                      </a:r>
                    </a:p>
                  </a:txBody>
                  <a:tcPr marL="121920" marR="121920" marT="60960" marB="60960"/>
                </a:tc>
                <a:tc>
                  <a:txBody>
                    <a:bodyPr/>
                    <a:lstStyle/>
                    <a:p>
                      <a:r>
                        <a:rPr lang="en-GB" sz="1300" dirty="0"/>
                        <a:t>Priority</a:t>
                      </a:r>
                    </a:p>
                  </a:txBody>
                  <a:tcPr marL="121920" marR="121920" marT="60960" marB="60960"/>
                </a:tc>
                <a:tc>
                  <a:txBody>
                    <a:bodyPr/>
                    <a:lstStyle/>
                    <a:p>
                      <a:r>
                        <a:rPr lang="en-GB" sz="1300" dirty="0"/>
                        <a:t>Implication</a:t>
                      </a:r>
                      <a:r>
                        <a:rPr lang="en-GB" sz="1300" baseline="0" dirty="0"/>
                        <a:t> </a:t>
                      </a:r>
                      <a:endParaRPr lang="en-GB" sz="1300" dirty="0"/>
                    </a:p>
                  </a:txBody>
                  <a:tcPr marL="121920" marR="121920" marT="60960" marB="60960"/>
                </a:tc>
                <a:tc>
                  <a:txBody>
                    <a:bodyPr/>
                    <a:lstStyle/>
                    <a:p>
                      <a:r>
                        <a:rPr lang="en-GB" sz="1300" dirty="0"/>
                        <a:t>Recommendation </a:t>
                      </a:r>
                    </a:p>
                  </a:txBody>
                  <a:tcPr marL="121920" marR="121920" marT="60960" marB="60960"/>
                </a:tc>
                <a:tc>
                  <a:txBody>
                    <a:bodyPr/>
                    <a:lstStyle/>
                    <a:p>
                      <a:r>
                        <a:rPr lang="en-GB" sz="1300" dirty="0"/>
                        <a:t>Client comments</a:t>
                      </a:r>
                    </a:p>
                  </a:txBody>
                  <a:tcPr marL="121920" marR="121920" marT="60960" marB="60960"/>
                </a:tc>
                <a:extLst>
                  <a:ext uri="{0D108BD9-81ED-4DB2-BD59-A6C34878D82A}">
                    <a16:rowId xmlns:a16="http://schemas.microsoft.com/office/drawing/2014/main" val="664722994"/>
                  </a:ext>
                </a:extLst>
              </a:tr>
              <a:tr h="1584960">
                <a:tc>
                  <a:txBody>
                    <a:bodyPr/>
                    <a:lstStyle/>
                    <a:p>
                      <a:r>
                        <a:rPr lang="en-GB" sz="1200" b="1" u="sng" dirty="0"/>
                        <a:t>Trade Creditors</a:t>
                      </a:r>
                    </a:p>
                    <a:p>
                      <a:r>
                        <a:rPr lang="en-GB" sz="1200" dirty="0"/>
                        <a:t>We have noted two invoices on our trade creditors testing (refs: ASLTIP058 and INV-11827) which relate to the 2021 financial year but were not included as part of the aged creditors report at the year end.</a:t>
                      </a:r>
                    </a:p>
                  </a:txBody>
                  <a:tcPr marL="121920" marR="121920" marT="60960" marB="60960"/>
                </a:tc>
                <a:tc>
                  <a:txBody>
                    <a:bodyPr/>
                    <a:lstStyle/>
                    <a:p>
                      <a:endParaRPr lang="en-GB" sz="1200" dirty="0"/>
                    </a:p>
                  </a:txBody>
                  <a:tcPr marL="121920" marR="121920" marT="60960" marB="60960"/>
                </a:tc>
                <a:tc>
                  <a:txBody>
                    <a:bodyPr/>
                    <a:lstStyle/>
                    <a:p>
                      <a:r>
                        <a:rPr lang="en-GB" sz="1200" dirty="0"/>
                        <a:t>There</a:t>
                      </a:r>
                      <a:r>
                        <a:rPr lang="en-GB" sz="1200" baseline="0" dirty="0"/>
                        <a:t> is a risk regarding cut-off which could lead to an understatement of trade creditors.</a:t>
                      </a:r>
                      <a:endParaRPr lang="en-GB" sz="1200" dirty="0"/>
                    </a:p>
                  </a:txBody>
                  <a:tcPr marL="121920" marR="121920" marT="60960" marB="60960"/>
                </a:tc>
                <a:tc>
                  <a:txBody>
                    <a:bodyPr/>
                    <a:lstStyle/>
                    <a:p>
                      <a:r>
                        <a:rPr lang="en-GB" sz="1200" dirty="0"/>
                        <a:t>We recommend ensuring that any costs which relate to the year-end (but not invoiced until post year-end) are</a:t>
                      </a:r>
                      <a:r>
                        <a:rPr lang="en-GB" sz="1200" baseline="0" dirty="0"/>
                        <a:t> correctly accrued as at the end of the financial year.</a:t>
                      </a:r>
                      <a:endParaRPr lang="en-GB" sz="1200" dirty="0"/>
                    </a:p>
                  </a:txBody>
                  <a:tcPr marL="121920" marR="121920" marT="60960" marB="60960"/>
                </a:tc>
                <a:tc>
                  <a:txBody>
                    <a:bodyPr/>
                    <a:lstStyle/>
                    <a:p>
                      <a:r>
                        <a:rPr lang="en-GB" sz="1200" dirty="0"/>
                        <a:t>We will discuss this with our accountant and bookkeeper to ensure costs are correctly accrued.  </a:t>
                      </a:r>
                    </a:p>
                  </a:txBody>
                  <a:tcPr marL="121920" marR="121920" marT="60960" marB="60960"/>
                </a:tc>
                <a:extLst>
                  <a:ext uri="{0D108BD9-81ED-4DB2-BD59-A6C34878D82A}">
                    <a16:rowId xmlns:a16="http://schemas.microsoft.com/office/drawing/2014/main" val="1112644145"/>
                  </a:ext>
                </a:extLst>
              </a:tr>
              <a:tr h="1767840">
                <a:tc>
                  <a:txBody>
                    <a:bodyPr/>
                    <a:lstStyle/>
                    <a:p>
                      <a:r>
                        <a:rPr lang="en-GB" sz="1200" b="1" u="sng" dirty="0"/>
                        <a:t>Trade Debtors</a:t>
                      </a:r>
                    </a:p>
                    <a:p>
                      <a:r>
                        <a:rPr lang="en-GB" sz="1200" dirty="0"/>
                        <a:t>It has been noted that the trade debtors figure in the year end aged debtors report includes amounts which the association is unlikely to receive</a:t>
                      </a:r>
                      <a:r>
                        <a:rPr lang="en-GB" sz="1200" baseline="0" dirty="0"/>
                        <a:t> which are subsequently credited back to members.</a:t>
                      </a:r>
                      <a:endParaRPr lang="en-GB" sz="1200" dirty="0"/>
                    </a:p>
                  </a:txBody>
                  <a:tcPr marL="121920" marR="121920" marT="60960" marB="60960"/>
                </a:tc>
                <a:tc>
                  <a:txBody>
                    <a:bodyPr/>
                    <a:lstStyle/>
                    <a:p>
                      <a:endParaRPr lang="en-GB" sz="1200" dirty="0"/>
                    </a:p>
                  </a:txBody>
                  <a:tcPr marL="121920" marR="121920" marT="60960" marB="60960"/>
                </a:tc>
                <a:tc>
                  <a:txBody>
                    <a:bodyPr/>
                    <a:lstStyle/>
                    <a:p>
                      <a:r>
                        <a:rPr lang="en-GB" sz="1200" dirty="0"/>
                        <a:t>There is a risk that</a:t>
                      </a:r>
                      <a:r>
                        <a:rPr lang="en-GB" sz="1200" baseline="0" dirty="0"/>
                        <a:t> trade debtors will be overstated per the year end reports. There is an adjustment for £5,021, in order to cancel invoices that were raised at the year-end, which have subsequently not </a:t>
                      </a:r>
                      <a:r>
                        <a:rPr lang="en-GB" sz="1200" baseline="0"/>
                        <a:t>been paid. </a:t>
                      </a:r>
                      <a:endParaRPr lang="en-GB" sz="1200" dirty="0"/>
                    </a:p>
                  </a:txBody>
                  <a:tcPr marL="121920" marR="121920" marT="60960" marB="60960"/>
                </a:tc>
                <a:tc>
                  <a:txBody>
                    <a:bodyPr/>
                    <a:lstStyle/>
                    <a:p>
                      <a:r>
                        <a:rPr lang="en-GB" sz="1200" dirty="0"/>
                        <a:t>We</a:t>
                      </a:r>
                      <a:r>
                        <a:rPr lang="en-GB" sz="1200" baseline="0" dirty="0"/>
                        <a:t> recommend the association provides for potential cancellations for members where payment has not yet been received at the year end. We appreciate that per the articles, 6 weeks has to be given for payment of the invoices.</a:t>
                      </a:r>
                    </a:p>
                    <a:p>
                      <a:endParaRPr lang="en-GB" sz="1200" dirty="0"/>
                    </a:p>
                  </a:txBody>
                  <a:tcPr marL="121920" marR="121920" marT="60960" marB="60960"/>
                </a:tc>
                <a:tc>
                  <a:txBody>
                    <a:bodyPr/>
                    <a:lstStyle/>
                    <a:p>
                      <a:r>
                        <a:rPr lang="en-GB" sz="1200" dirty="0"/>
                        <a:t>We are aware of this risk and will discuss with our accountant and bookkeeper to ensure that this risk is limited. A potential solution to this would be to close the books for new memberships for a 4-6 week period before year end to ensure that debtors are managed within the financial year.</a:t>
                      </a:r>
                    </a:p>
                  </a:txBody>
                  <a:tcPr marL="121920" marR="121920" marT="60960" marB="60960"/>
                </a:tc>
                <a:extLst>
                  <a:ext uri="{0D108BD9-81ED-4DB2-BD59-A6C34878D82A}">
                    <a16:rowId xmlns:a16="http://schemas.microsoft.com/office/drawing/2014/main" val="2556715258"/>
                  </a:ext>
                </a:extLst>
              </a:tr>
              <a:tr h="1219200">
                <a:tc>
                  <a:txBody>
                    <a:bodyPr/>
                    <a:lstStyle/>
                    <a:p>
                      <a:r>
                        <a:rPr lang="en-GB" sz="1200" b="1" u="sng" kern="1200" baseline="0" dirty="0">
                          <a:solidFill>
                            <a:schemeClr val="dk1"/>
                          </a:solidFill>
                          <a:latin typeface="+mn-lt"/>
                          <a:ea typeface="+mn-ea"/>
                          <a:cs typeface="+mn-cs"/>
                        </a:rPr>
                        <a:t>Expenditure</a:t>
                      </a:r>
                    </a:p>
                    <a:p>
                      <a:r>
                        <a:rPr lang="en-GB" sz="1200" kern="1200" baseline="0" dirty="0">
                          <a:solidFill>
                            <a:schemeClr val="dk1"/>
                          </a:solidFill>
                          <a:latin typeface="+mn-lt"/>
                          <a:ea typeface="+mn-ea"/>
                          <a:cs typeface="+mn-cs"/>
                        </a:rPr>
                        <a:t>During our testing of expenditure we noted that an item was authorised by Jemma Philips rather than Charmaine </a:t>
                      </a:r>
                      <a:r>
                        <a:rPr lang="en-GB" sz="1200" kern="1200" baseline="0" dirty="0" err="1">
                          <a:solidFill>
                            <a:schemeClr val="dk1"/>
                          </a:solidFill>
                          <a:latin typeface="+mn-lt"/>
                          <a:ea typeface="+mn-ea"/>
                          <a:cs typeface="+mn-cs"/>
                        </a:rPr>
                        <a:t>Tearle</a:t>
                      </a:r>
                      <a:r>
                        <a:rPr lang="en-GB" sz="1200" kern="1200" baseline="0" dirty="0">
                          <a:solidFill>
                            <a:schemeClr val="dk1"/>
                          </a:solidFill>
                          <a:latin typeface="+mn-lt"/>
                          <a:ea typeface="+mn-ea"/>
                          <a:cs typeface="+mn-cs"/>
                        </a:rPr>
                        <a:t> (Treasurer).</a:t>
                      </a:r>
                    </a:p>
                  </a:txBody>
                  <a:tcPr marL="121920" marR="121920" marT="60960" marB="60960"/>
                </a:tc>
                <a:tc>
                  <a:txBody>
                    <a:bodyPr/>
                    <a:lstStyle/>
                    <a:p>
                      <a:endParaRPr lang="en-GB" sz="2400" dirty="0"/>
                    </a:p>
                  </a:txBody>
                  <a:tcPr marL="121920" marR="121920" marT="60960" marB="60960"/>
                </a:tc>
                <a:tc>
                  <a:txBody>
                    <a:bodyPr/>
                    <a:lstStyle/>
                    <a:p>
                      <a:r>
                        <a:rPr lang="en-GB" sz="1200" kern="1200" baseline="0" dirty="0">
                          <a:solidFill>
                            <a:schemeClr val="dk1"/>
                          </a:solidFill>
                          <a:latin typeface="+mn-lt"/>
                          <a:ea typeface="+mn-ea"/>
                          <a:cs typeface="+mn-cs"/>
                        </a:rPr>
                        <a:t>This is out of line with the authorisation requirements of the entity and is a deficiency in internal control as it removes the segregation of duties for this line of expenditure.</a:t>
                      </a:r>
                    </a:p>
                  </a:txBody>
                  <a:tcPr marL="121920" marR="121920" marT="60960" marB="60960"/>
                </a:tc>
                <a:tc>
                  <a:txBody>
                    <a:bodyPr/>
                    <a:lstStyle/>
                    <a:p>
                      <a:r>
                        <a:rPr lang="en-GB" sz="1200" kern="1200" baseline="0" dirty="0">
                          <a:solidFill>
                            <a:schemeClr val="dk1"/>
                          </a:solidFill>
                          <a:latin typeface="+mn-lt"/>
                          <a:ea typeface="+mn-ea"/>
                          <a:cs typeface="+mn-cs"/>
                        </a:rPr>
                        <a:t>We recommend that all expenditure is authorised by Charmaine </a:t>
                      </a:r>
                      <a:r>
                        <a:rPr lang="en-GB" sz="1200" kern="1200" baseline="0" dirty="0" err="1">
                          <a:solidFill>
                            <a:schemeClr val="dk1"/>
                          </a:solidFill>
                          <a:latin typeface="+mn-lt"/>
                          <a:ea typeface="+mn-ea"/>
                          <a:cs typeface="+mn-cs"/>
                        </a:rPr>
                        <a:t>Tearle</a:t>
                      </a:r>
                      <a:r>
                        <a:rPr lang="en-GB" sz="1200" kern="1200" baseline="0" dirty="0">
                          <a:solidFill>
                            <a:schemeClr val="dk1"/>
                          </a:solidFill>
                          <a:latin typeface="+mn-lt"/>
                          <a:ea typeface="+mn-ea"/>
                          <a:cs typeface="+mn-cs"/>
                        </a:rPr>
                        <a:t> (Treasurer) or another director going forward.</a:t>
                      </a:r>
                    </a:p>
                  </a:txBody>
                  <a:tcPr marL="121920" marR="121920" marT="60960" marB="60960"/>
                </a:tc>
                <a:tc>
                  <a:txBody>
                    <a:bodyPr/>
                    <a:lstStyle/>
                    <a:p>
                      <a:r>
                        <a:rPr lang="en-GB" sz="1200" dirty="0"/>
                        <a:t>Following discussions it was noted that this was in error. Charmaine was notified of this error by email and subsequently approved the transaction.</a:t>
                      </a:r>
                    </a:p>
                  </a:txBody>
                  <a:tcPr marL="121920" marR="121920" marT="60960" marB="60960"/>
                </a:tc>
                <a:extLst>
                  <a:ext uri="{0D108BD9-81ED-4DB2-BD59-A6C34878D82A}">
                    <a16:rowId xmlns:a16="http://schemas.microsoft.com/office/drawing/2014/main" val="4016110539"/>
                  </a:ext>
                </a:extLst>
              </a:tr>
            </a:tbl>
          </a:graphicData>
        </a:graphic>
      </p:graphicFrame>
      <p:sp>
        <p:nvSpPr>
          <p:cNvPr id="5" name="Oval 4"/>
          <p:cNvSpPr>
            <a:spLocks noChangeAspect="1"/>
          </p:cNvSpPr>
          <p:nvPr/>
        </p:nvSpPr>
        <p:spPr>
          <a:xfrm>
            <a:off x="3051920" y="2053417"/>
            <a:ext cx="288000" cy="288000"/>
          </a:xfrm>
          <a:prstGeom prst="ellipse">
            <a:avLst/>
          </a:prstGeom>
          <a:solidFill>
            <a:srgbClr val="FF9900"/>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9900"/>
              </a:solidFill>
              <a:latin typeface="Calibri" panose="020F0502020204030204"/>
            </a:endParaRPr>
          </a:p>
        </p:txBody>
      </p:sp>
      <p:sp>
        <p:nvSpPr>
          <p:cNvPr id="6" name="Oval 5"/>
          <p:cNvSpPr>
            <a:spLocks noChangeAspect="1"/>
          </p:cNvSpPr>
          <p:nvPr/>
        </p:nvSpPr>
        <p:spPr>
          <a:xfrm>
            <a:off x="3051920" y="5842127"/>
            <a:ext cx="288000" cy="288000"/>
          </a:xfrm>
          <a:prstGeom prst="ellipse">
            <a:avLst/>
          </a:prstGeom>
          <a:solidFill>
            <a:srgbClr val="0070C0"/>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Calibri" panose="020F0502020204030204"/>
            </a:endParaRPr>
          </a:p>
        </p:txBody>
      </p:sp>
      <p:sp>
        <p:nvSpPr>
          <p:cNvPr id="9" name="Oval 8"/>
          <p:cNvSpPr>
            <a:spLocks noChangeAspect="1"/>
          </p:cNvSpPr>
          <p:nvPr/>
        </p:nvSpPr>
        <p:spPr>
          <a:xfrm>
            <a:off x="3051920" y="3618545"/>
            <a:ext cx="288000" cy="288000"/>
          </a:xfrm>
          <a:prstGeom prst="ellipse">
            <a:avLst/>
          </a:prstGeom>
          <a:solidFill>
            <a:srgbClr val="FF9900"/>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9900"/>
              </a:solidFill>
              <a:latin typeface="Calibri" panose="020F0502020204030204"/>
            </a:endParaRPr>
          </a:p>
        </p:txBody>
      </p:sp>
    </p:spTree>
    <p:extLst>
      <p:ext uri="{BB962C8B-B14F-4D97-AF65-F5344CB8AC3E}">
        <p14:creationId xmlns:p14="http://schemas.microsoft.com/office/powerpoint/2010/main" val="2445373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Findings from this year’s work </a:t>
            </a:r>
          </a:p>
        </p:txBody>
      </p:sp>
      <p:graphicFrame>
        <p:nvGraphicFramePr>
          <p:cNvPr id="3" name="Table 2"/>
          <p:cNvGraphicFramePr>
            <a:graphicFrameLocks noGrp="1"/>
          </p:cNvGraphicFramePr>
          <p:nvPr/>
        </p:nvGraphicFramePr>
        <p:xfrm>
          <a:off x="517746" y="1352290"/>
          <a:ext cx="10112153" cy="3283373"/>
        </p:xfrm>
        <a:graphic>
          <a:graphicData uri="http://schemas.openxmlformats.org/drawingml/2006/table">
            <a:tbl>
              <a:tblPr firstRow="1" bandRow="1">
                <a:tableStyleId>{21E4AEA4-8DFA-4A89-87EB-49C32662AFE0}</a:tableStyleId>
              </a:tblPr>
              <a:tblGrid>
                <a:gridCol w="2256215">
                  <a:extLst>
                    <a:ext uri="{9D8B030D-6E8A-4147-A177-3AD203B41FA5}">
                      <a16:colId xmlns:a16="http://schemas.microsoft.com/office/drawing/2014/main" val="3367055146"/>
                    </a:ext>
                  </a:extLst>
                </a:gridCol>
                <a:gridCol w="917196">
                  <a:extLst>
                    <a:ext uri="{9D8B030D-6E8A-4147-A177-3AD203B41FA5}">
                      <a16:colId xmlns:a16="http://schemas.microsoft.com/office/drawing/2014/main" val="2410374282"/>
                    </a:ext>
                  </a:extLst>
                </a:gridCol>
                <a:gridCol w="2416029">
                  <a:extLst>
                    <a:ext uri="{9D8B030D-6E8A-4147-A177-3AD203B41FA5}">
                      <a16:colId xmlns:a16="http://schemas.microsoft.com/office/drawing/2014/main" val="769680296"/>
                    </a:ext>
                  </a:extLst>
                </a:gridCol>
                <a:gridCol w="2337732">
                  <a:extLst>
                    <a:ext uri="{9D8B030D-6E8A-4147-A177-3AD203B41FA5}">
                      <a16:colId xmlns:a16="http://schemas.microsoft.com/office/drawing/2014/main" val="3164165651"/>
                    </a:ext>
                  </a:extLst>
                </a:gridCol>
                <a:gridCol w="2184981">
                  <a:extLst>
                    <a:ext uri="{9D8B030D-6E8A-4147-A177-3AD203B41FA5}">
                      <a16:colId xmlns:a16="http://schemas.microsoft.com/office/drawing/2014/main" val="2785709078"/>
                    </a:ext>
                  </a:extLst>
                </a:gridCol>
              </a:tblGrid>
              <a:tr h="494453">
                <a:tc>
                  <a:txBody>
                    <a:bodyPr/>
                    <a:lstStyle/>
                    <a:p>
                      <a:r>
                        <a:rPr lang="en-GB" sz="1300" dirty="0"/>
                        <a:t>Current year findings</a:t>
                      </a:r>
                    </a:p>
                  </a:txBody>
                  <a:tcPr marL="121920" marR="121920" marT="60960" marB="60960"/>
                </a:tc>
                <a:tc>
                  <a:txBody>
                    <a:bodyPr/>
                    <a:lstStyle/>
                    <a:p>
                      <a:r>
                        <a:rPr lang="en-GB" sz="1300" dirty="0"/>
                        <a:t>Priority</a:t>
                      </a:r>
                    </a:p>
                  </a:txBody>
                  <a:tcPr marL="121920" marR="121920" marT="60960" marB="60960"/>
                </a:tc>
                <a:tc>
                  <a:txBody>
                    <a:bodyPr/>
                    <a:lstStyle/>
                    <a:p>
                      <a:r>
                        <a:rPr lang="en-GB" sz="1300" dirty="0"/>
                        <a:t>Implication</a:t>
                      </a:r>
                      <a:r>
                        <a:rPr lang="en-GB" sz="1300" baseline="0" dirty="0"/>
                        <a:t> </a:t>
                      </a:r>
                      <a:endParaRPr lang="en-GB" sz="1300" dirty="0"/>
                    </a:p>
                  </a:txBody>
                  <a:tcPr marL="121920" marR="121920" marT="60960" marB="60960"/>
                </a:tc>
                <a:tc>
                  <a:txBody>
                    <a:bodyPr/>
                    <a:lstStyle/>
                    <a:p>
                      <a:r>
                        <a:rPr lang="en-GB" sz="1300" dirty="0"/>
                        <a:t>Recommendation </a:t>
                      </a:r>
                    </a:p>
                  </a:txBody>
                  <a:tcPr marL="121920" marR="121920" marT="60960" marB="60960"/>
                </a:tc>
                <a:tc>
                  <a:txBody>
                    <a:bodyPr/>
                    <a:lstStyle/>
                    <a:p>
                      <a:r>
                        <a:rPr lang="en-GB" sz="1300" dirty="0"/>
                        <a:t>Client comments</a:t>
                      </a:r>
                    </a:p>
                  </a:txBody>
                  <a:tcPr marL="121920" marR="121920" marT="60960" marB="60960"/>
                </a:tc>
                <a:extLst>
                  <a:ext uri="{0D108BD9-81ED-4DB2-BD59-A6C34878D82A}">
                    <a16:rowId xmlns:a16="http://schemas.microsoft.com/office/drawing/2014/main" val="664722994"/>
                  </a:ext>
                </a:extLst>
              </a:tr>
              <a:tr h="1584960">
                <a:tc>
                  <a:txBody>
                    <a:bodyPr/>
                    <a:lstStyle/>
                    <a:p>
                      <a:r>
                        <a:rPr lang="en-GB" sz="1200" b="1" u="sng" dirty="0"/>
                        <a:t>Related Parties</a:t>
                      </a:r>
                    </a:p>
                    <a:p>
                      <a:r>
                        <a:rPr lang="en-GB" sz="1200" dirty="0"/>
                        <a:t>The association does not have a formal process for identifying/registering</a:t>
                      </a:r>
                      <a:r>
                        <a:rPr lang="en-GB" sz="1200" baseline="0" dirty="0"/>
                        <a:t> relevant business interests.</a:t>
                      </a:r>
                      <a:endParaRPr lang="en-GB" sz="1200" dirty="0"/>
                    </a:p>
                  </a:txBody>
                  <a:tcPr marL="121920" marR="121920" marT="60960" marB="60960"/>
                </a:tc>
                <a:tc>
                  <a:txBody>
                    <a:bodyPr/>
                    <a:lstStyle/>
                    <a:p>
                      <a:endParaRPr lang="en-GB" sz="12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When filling out</a:t>
                      </a:r>
                      <a:r>
                        <a:rPr lang="en-GB" sz="1200" baseline="0" dirty="0"/>
                        <a:t> business interest forms, disclosure of close family and other directorships/business interests is mandatory per the accounting standards.</a:t>
                      </a:r>
                      <a:endParaRPr lang="en-GB" sz="1200" dirty="0"/>
                    </a:p>
                  </a:txBody>
                  <a:tcPr marL="121920" marR="121920" marT="60960" marB="60960"/>
                </a:tc>
                <a:tc>
                  <a:txBody>
                    <a:bodyPr/>
                    <a:lstStyle/>
                    <a:p>
                      <a:r>
                        <a:rPr lang="en-GB" sz="1200" dirty="0"/>
                        <a:t>We</a:t>
                      </a:r>
                      <a:r>
                        <a:rPr lang="en-GB" sz="1200" baseline="0" dirty="0"/>
                        <a:t> recommend that going forward, business interest forms are completed at least annually by the directors and all close family and other business interests are declared.</a:t>
                      </a:r>
                    </a:p>
                    <a:p>
                      <a:endParaRPr lang="en-GB" sz="1200" dirty="0"/>
                    </a:p>
                  </a:txBody>
                  <a:tcPr marL="121920" marR="121920" marT="60960" marB="60960"/>
                </a:tc>
                <a:tc>
                  <a:txBody>
                    <a:bodyPr/>
                    <a:lstStyle/>
                    <a:p>
                      <a:r>
                        <a:rPr lang="en-GB" sz="1200" dirty="0"/>
                        <a:t>We have since provided a declaration form to all directors that should be completed on an annual basis (and when new directors join) to</a:t>
                      </a:r>
                      <a:r>
                        <a:rPr lang="en-GB" sz="1200" baseline="0" dirty="0"/>
                        <a:t> ensure declarations are current.</a:t>
                      </a:r>
                    </a:p>
                    <a:p>
                      <a:endParaRPr lang="en-GB" sz="1200" dirty="0"/>
                    </a:p>
                  </a:txBody>
                  <a:tcPr marL="121920" marR="121920" marT="60960" marB="60960"/>
                </a:tc>
                <a:extLst>
                  <a:ext uri="{0D108BD9-81ED-4DB2-BD59-A6C34878D82A}">
                    <a16:rowId xmlns:a16="http://schemas.microsoft.com/office/drawing/2014/main" val="1112644145"/>
                  </a:ext>
                </a:extLst>
              </a:tr>
              <a:tr h="1198880">
                <a:tc>
                  <a:txBody>
                    <a:bodyPr/>
                    <a:lstStyle/>
                    <a:p>
                      <a:r>
                        <a:rPr lang="en-GB" sz="1200" b="1" u="sng" dirty="0"/>
                        <a:t>Directors Fees</a:t>
                      </a:r>
                    </a:p>
                    <a:p>
                      <a:r>
                        <a:rPr lang="en-GB" sz="1200" dirty="0"/>
                        <a:t>It</a:t>
                      </a:r>
                      <a:r>
                        <a:rPr lang="en-GB" sz="1200" baseline="0" dirty="0"/>
                        <a:t> </a:t>
                      </a:r>
                      <a:r>
                        <a:rPr lang="en-GB" sz="1200" dirty="0"/>
                        <a:t>was noted Charmaine (treasurer) has approved some of her own directors fees. </a:t>
                      </a:r>
                      <a:endParaRPr lang="en-GB" sz="1100" dirty="0"/>
                    </a:p>
                  </a:txBody>
                  <a:tcPr marL="121920" marR="121920" marT="60960" marB="60960"/>
                </a:tc>
                <a:tc>
                  <a:txBody>
                    <a:bodyPr/>
                    <a:lstStyle/>
                    <a:p>
                      <a:endParaRPr lang="en-GB" sz="1100" dirty="0"/>
                    </a:p>
                  </a:txBody>
                  <a:tcPr marL="121920" marR="121920" marT="60960" marB="60960"/>
                </a:tc>
                <a:tc>
                  <a:txBody>
                    <a:bodyPr/>
                    <a:lstStyle/>
                    <a:p>
                      <a:r>
                        <a:rPr lang="en-GB" sz="1200" dirty="0"/>
                        <a:t>There is a risk that there are no segregation of duties leading to a deficiency in internal control and increased opportunity for management override.</a:t>
                      </a:r>
                    </a:p>
                  </a:txBody>
                  <a:tcPr marL="121920" marR="121920" marT="60960" marB="60960"/>
                </a:tc>
                <a:tc>
                  <a:txBody>
                    <a:bodyPr/>
                    <a:lstStyle/>
                    <a:p>
                      <a:r>
                        <a:rPr lang="en-GB" sz="1200" dirty="0"/>
                        <a:t>We recommend that directors fees are approved</a:t>
                      </a:r>
                      <a:r>
                        <a:rPr lang="en-GB" sz="1200" baseline="0" dirty="0"/>
                        <a:t> by the Chair (or another relevant director in the case of the Chair’s expenses), going forward.</a:t>
                      </a:r>
                      <a:endParaRPr lang="en-GB" sz="1200" dirty="0"/>
                    </a:p>
                  </a:txBody>
                  <a:tcPr marL="121920" marR="121920" marT="60960" marB="60960"/>
                </a:tc>
                <a:tc>
                  <a:txBody>
                    <a:bodyPr/>
                    <a:lstStyle/>
                    <a:p>
                      <a:r>
                        <a:rPr lang="en-GB" sz="1200" dirty="0"/>
                        <a:t>The association has confirmed these are being reviewed by Ruth Crampton (Chair) going forward.</a:t>
                      </a:r>
                    </a:p>
                    <a:p>
                      <a:endParaRPr lang="en-GB" sz="1100" dirty="0"/>
                    </a:p>
                    <a:p>
                      <a:endParaRPr lang="en-GB" sz="1200" dirty="0"/>
                    </a:p>
                  </a:txBody>
                  <a:tcPr marL="121920" marR="121920" marT="60960" marB="60960"/>
                </a:tc>
                <a:extLst>
                  <a:ext uri="{0D108BD9-81ED-4DB2-BD59-A6C34878D82A}">
                    <a16:rowId xmlns:a16="http://schemas.microsoft.com/office/drawing/2014/main" val="2556715258"/>
                  </a:ext>
                </a:extLst>
              </a:tr>
            </a:tbl>
          </a:graphicData>
        </a:graphic>
      </p:graphicFrame>
      <p:sp>
        <p:nvSpPr>
          <p:cNvPr id="6" name="Oval 5"/>
          <p:cNvSpPr>
            <a:spLocks noChangeAspect="1"/>
          </p:cNvSpPr>
          <p:nvPr/>
        </p:nvSpPr>
        <p:spPr>
          <a:xfrm>
            <a:off x="3064732" y="2059155"/>
            <a:ext cx="288000" cy="288000"/>
          </a:xfrm>
          <a:prstGeom prst="ellipse">
            <a:avLst/>
          </a:prstGeom>
          <a:solidFill>
            <a:srgbClr val="0070C0"/>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Calibri" panose="020F0502020204030204"/>
            </a:endParaRPr>
          </a:p>
        </p:txBody>
      </p:sp>
      <p:sp>
        <p:nvSpPr>
          <p:cNvPr id="8" name="Oval 7"/>
          <p:cNvSpPr>
            <a:spLocks noChangeAspect="1"/>
          </p:cNvSpPr>
          <p:nvPr/>
        </p:nvSpPr>
        <p:spPr>
          <a:xfrm>
            <a:off x="3064732" y="3592228"/>
            <a:ext cx="288000" cy="288000"/>
          </a:xfrm>
          <a:prstGeom prst="ellipse">
            <a:avLst/>
          </a:prstGeom>
          <a:solidFill>
            <a:srgbClr val="0070C0"/>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Calibri" panose="020F0502020204030204"/>
            </a:endParaRPr>
          </a:p>
        </p:txBody>
      </p:sp>
    </p:spTree>
    <p:extLst>
      <p:ext uri="{BB962C8B-B14F-4D97-AF65-F5344CB8AC3E}">
        <p14:creationId xmlns:p14="http://schemas.microsoft.com/office/powerpoint/2010/main" val="278672462"/>
      </p:ext>
    </p:extLst>
  </p:cSld>
  <p:clrMapOvr>
    <a:masterClrMapping/>
  </p:clrMapOvr>
</p:sld>
</file>

<file path=ppt/theme/theme1.xml><?xml version="1.0" encoding="utf-8"?>
<a:theme xmlns:a="http://schemas.openxmlformats.org/drawingml/2006/main" name="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397802_1.PPTX" id="{0FA7972D-BE13-4BC3-AE7F-F29791DC4599}" vid="{1C727120-37CE-4B8C-934D-0080B54DFF16}"/>
    </a:ext>
  </a:extLst>
</a:theme>
</file>

<file path=docProps/app.xml><?xml version="1.0" encoding="utf-8"?>
<Properties xmlns="http://schemas.openxmlformats.org/officeDocument/2006/extended-properties" xmlns:vt="http://schemas.openxmlformats.org/officeDocument/2006/docPropsVTypes">
  <TotalTime>33</TotalTime>
  <Words>1397</Words>
  <Application>Microsoft Office PowerPoint</Application>
  <PresentationFormat>Widescreen</PresentationFormat>
  <Paragraphs>93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Master</vt:lpstr>
      <vt:lpstr>PowerPoint Presentation</vt:lpstr>
      <vt:lpstr>PowerPoint Presentation</vt:lpstr>
      <vt:lpstr>PowerPoint Presentation</vt:lpstr>
      <vt:lpstr>PowerPoint Presentation</vt:lpstr>
      <vt:lpstr>PowerPoint Presentation</vt:lpstr>
    </vt:vector>
  </TitlesOfParts>
  <Company>Price Bailey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Palmer</dc:creator>
  <cp:lastModifiedBy>Charmaine Tearle</cp:lastModifiedBy>
  <cp:revision>2</cp:revision>
  <dcterms:created xsi:type="dcterms:W3CDTF">2022-02-22T17:10:24Z</dcterms:created>
  <dcterms:modified xsi:type="dcterms:W3CDTF">2022-02-25T13:18:07Z</dcterms:modified>
</cp:coreProperties>
</file>